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315" r:id="rId3"/>
    <p:sldId id="319" r:id="rId4"/>
    <p:sldId id="320" r:id="rId5"/>
    <p:sldId id="321" r:id="rId6"/>
    <p:sldId id="322" r:id="rId7"/>
    <p:sldId id="332" r:id="rId8"/>
    <p:sldId id="333" r:id="rId9"/>
    <p:sldId id="324" r:id="rId10"/>
    <p:sldId id="325" r:id="rId11"/>
    <p:sldId id="327" r:id="rId12"/>
    <p:sldId id="328" r:id="rId13"/>
    <p:sldId id="331" r:id="rId14"/>
    <p:sldId id="330" r:id="rId15"/>
    <p:sldId id="269" r:id="rId16"/>
    <p:sldId id="329" r:id="rId17"/>
    <p:sldId id="28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8D1"/>
    <a:srgbClr val="FDD7E5"/>
    <a:srgbClr val="FBB3CD"/>
    <a:srgbClr val="FFFFFF"/>
    <a:srgbClr val="7FCEE1"/>
    <a:srgbClr val="FEFEFE"/>
    <a:srgbClr val="B7B5E5"/>
    <a:srgbClr val="F3BE29"/>
    <a:srgbClr val="019BAB"/>
    <a:srgbClr val="64C4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36" autoAdjust="0"/>
    <p:restoredTop sz="94424" autoAdjust="0"/>
  </p:normalViewPr>
  <p:slideViewPr>
    <p:cSldViewPr snapToGrid="0">
      <p:cViewPr varScale="1">
        <p:scale>
          <a:sx n="110" d="100"/>
          <a:sy n="110" d="100"/>
        </p:scale>
        <p:origin x="126" y="3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FFA03A-6B52-4F60-982D-77E2F4AE9CBD}"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zh-TW" altLang="en-US"/>
        </a:p>
      </dgm:t>
    </dgm:pt>
    <dgm:pt modelId="{CD6ECB82-B427-44DD-A06E-7D62EAEC7631}">
      <dgm:prSet phldrT="[文字]" custT="1"/>
      <dgm:spPr>
        <a:solidFill>
          <a:srgbClr val="7FCEE1"/>
        </a:solidFill>
        <a:ln>
          <a:noFill/>
        </a:ln>
      </dgm:spPr>
      <dgm:t>
        <a:bodyPr/>
        <a:lstStyle/>
        <a:p>
          <a:r>
            <a:rPr lang="zh-TW" altLang="en-US" sz="1800" dirty="0" smtClean="0"/>
            <a:t>專案管理</a:t>
          </a:r>
          <a:endParaRPr lang="zh-TW" altLang="en-US" sz="1800" dirty="0"/>
        </a:p>
      </dgm:t>
    </dgm:pt>
    <dgm:pt modelId="{24AF88BD-9B91-4604-88D5-2D2384801CF8}" type="parTrans" cxnId="{3DE0D42F-33D5-43B8-B52C-DDB72F7B91B2}">
      <dgm:prSet/>
      <dgm:spPr/>
      <dgm:t>
        <a:bodyPr/>
        <a:lstStyle/>
        <a:p>
          <a:endParaRPr lang="zh-TW" altLang="en-US"/>
        </a:p>
      </dgm:t>
    </dgm:pt>
    <dgm:pt modelId="{3694D766-4038-45A5-A38F-C0F9D2154094}" type="sibTrans" cxnId="{3DE0D42F-33D5-43B8-B52C-DDB72F7B91B2}">
      <dgm:prSet/>
      <dgm:spPr/>
      <dgm:t>
        <a:bodyPr/>
        <a:lstStyle/>
        <a:p>
          <a:endParaRPr lang="zh-TW" altLang="en-US"/>
        </a:p>
      </dgm:t>
    </dgm:pt>
    <dgm:pt modelId="{8971CD01-0860-4DC8-8280-DABC4B62E4C2}">
      <dgm:prSet phldrT="[文字]" custT="1"/>
      <dgm:spPr>
        <a:solidFill>
          <a:srgbClr val="FCB8D1"/>
        </a:solidFill>
        <a:ln>
          <a:solidFill>
            <a:srgbClr val="FCB8D1"/>
          </a:solidFill>
        </a:ln>
      </dgm:spPr>
      <dgm:t>
        <a:bodyPr/>
        <a:lstStyle/>
        <a:p>
          <a:r>
            <a:rPr lang="zh-TW" altLang="en-US" sz="1600" dirty="0" smtClean="0"/>
            <a:t>編輯專案</a:t>
          </a:r>
          <a:endParaRPr lang="zh-TW" altLang="en-US" sz="1600" dirty="0"/>
        </a:p>
      </dgm:t>
    </dgm:pt>
    <dgm:pt modelId="{5F47A7B5-03B4-4485-AA2B-1E2411F26630}" type="parTrans" cxnId="{418232A0-A1D7-4BAD-B4D4-1E1063948EA9}">
      <dgm:prSet/>
      <dgm:spPr>
        <a:solidFill>
          <a:srgbClr val="FCB8D1"/>
        </a:solidFill>
        <a:ln>
          <a:solidFill>
            <a:srgbClr val="FCB8D1"/>
          </a:solidFill>
        </a:ln>
      </dgm:spPr>
      <dgm:t>
        <a:bodyPr/>
        <a:lstStyle/>
        <a:p>
          <a:endParaRPr lang="zh-TW" altLang="en-US"/>
        </a:p>
      </dgm:t>
    </dgm:pt>
    <dgm:pt modelId="{B11D23F9-DCFE-4DE2-AAFC-E58785F4ACCB}" type="sibTrans" cxnId="{418232A0-A1D7-4BAD-B4D4-1E1063948EA9}">
      <dgm:prSet/>
      <dgm:spPr/>
      <dgm:t>
        <a:bodyPr/>
        <a:lstStyle/>
        <a:p>
          <a:endParaRPr lang="zh-TW" altLang="en-US"/>
        </a:p>
      </dgm:t>
    </dgm:pt>
    <dgm:pt modelId="{CB3CDED4-78F3-4EFA-B2AA-CC6FF9BAD9EE}">
      <dgm:prSet phldrT="[文字]" custT="1"/>
      <dgm:spPr>
        <a:solidFill>
          <a:srgbClr val="FCB8D1"/>
        </a:solidFill>
        <a:ln>
          <a:solidFill>
            <a:srgbClr val="FCB8D1"/>
          </a:solidFill>
        </a:ln>
      </dgm:spPr>
      <dgm:t>
        <a:bodyPr/>
        <a:lstStyle/>
        <a:p>
          <a:r>
            <a:rPr lang="zh-TW" altLang="en-US" sz="1600" dirty="0" smtClean="0"/>
            <a:t>建立專案</a:t>
          </a:r>
          <a:endParaRPr lang="zh-TW" altLang="en-US" sz="1600" dirty="0"/>
        </a:p>
      </dgm:t>
    </dgm:pt>
    <dgm:pt modelId="{CE838007-90D6-44DE-84A1-4B5CC88A16B0}" type="parTrans" cxnId="{09C77982-08D4-43C1-A6E0-9B9D2BB3BEDF}">
      <dgm:prSet/>
      <dgm:spPr>
        <a:solidFill>
          <a:srgbClr val="FCB8D1"/>
        </a:solidFill>
        <a:ln>
          <a:solidFill>
            <a:srgbClr val="FCB8D1"/>
          </a:solidFill>
        </a:ln>
      </dgm:spPr>
      <dgm:t>
        <a:bodyPr/>
        <a:lstStyle/>
        <a:p>
          <a:endParaRPr lang="zh-TW" altLang="en-US"/>
        </a:p>
      </dgm:t>
    </dgm:pt>
    <dgm:pt modelId="{DB282AE6-1985-4BE1-A777-6960D2AAC22F}" type="sibTrans" cxnId="{09C77982-08D4-43C1-A6E0-9B9D2BB3BEDF}">
      <dgm:prSet/>
      <dgm:spPr/>
      <dgm:t>
        <a:bodyPr/>
        <a:lstStyle/>
        <a:p>
          <a:endParaRPr lang="zh-TW" altLang="en-US"/>
        </a:p>
      </dgm:t>
    </dgm:pt>
    <dgm:pt modelId="{61846E20-2F8D-4AB1-A87C-32FF14AB5C12}">
      <dgm:prSet phldrT="[文字]" custT="1"/>
      <dgm:spPr>
        <a:solidFill>
          <a:srgbClr val="FCB8D1"/>
        </a:solidFill>
        <a:ln>
          <a:solidFill>
            <a:srgbClr val="FCB8D1"/>
          </a:solidFill>
        </a:ln>
      </dgm:spPr>
      <dgm:t>
        <a:bodyPr/>
        <a:lstStyle/>
        <a:p>
          <a:r>
            <a:rPr lang="zh-TW" altLang="en-US" sz="1600" dirty="0" smtClean="0"/>
            <a:t>完成專案</a:t>
          </a:r>
          <a:endParaRPr lang="zh-TW" altLang="en-US" sz="1600" dirty="0"/>
        </a:p>
      </dgm:t>
    </dgm:pt>
    <dgm:pt modelId="{A4B8AFE6-C050-4450-8C4D-69326DDA3052}" type="parTrans" cxnId="{92A471F3-1C4B-4D63-8C03-8967F178106B}">
      <dgm:prSet/>
      <dgm:spPr>
        <a:solidFill>
          <a:srgbClr val="FCB8D1"/>
        </a:solidFill>
        <a:ln>
          <a:solidFill>
            <a:srgbClr val="FCB8D1"/>
          </a:solidFill>
        </a:ln>
      </dgm:spPr>
      <dgm:t>
        <a:bodyPr/>
        <a:lstStyle/>
        <a:p>
          <a:endParaRPr lang="zh-TW" altLang="en-US"/>
        </a:p>
      </dgm:t>
    </dgm:pt>
    <dgm:pt modelId="{18607A11-544E-4FE6-8067-B9272C22F3C5}" type="sibTrans" cxnId="{92A471F3-1C4B-4D63-8C03-8967F178106B}">
      <dgm:prSet/>
      <dgm:spPr/>
      <dgm:t>
        <a:bodyPr/>
        <a:lstStyle/>
        <a:p>
          <a:endParaRPr lang="zh-TW" altLang="en-US"/>
        </a:p>
      </dgm:t>
    </dgm:pt>
    <dgm:pt modelId="{E0E2DAB0-96CE-43B1-9EAC-FA910640C545}">
      <dgm:prSet phldrT="[文字]" custT="1"/>
      <dgm:spPr>
        <a:solidFill>
          <a:srgbClr val="FCB8D1"/>
        </a:solidFill>
        <a:ln>
          <a:solidFill>
            <a:srgbClr val="FCB8D1"/>
          </a:solidFill>
        </a:ln>
      </dgm:spPr>
      <dgm:t>
        <a:bodyPr/>
        <a:lstStyle/>
        <a:p>
          <a:r>
            <a:rPr lang="zh-TW" altLang="en-US" sz="1600" smtClean="0"/>
            <a:t>刪除專案</a:t>
          </a:r>
          <a:endParaRPr lang="zh-TW" altLang="en-US" sz="1600" dirty="0"/>
        </a:p>
      </dgm:t>
    </dgm:pt>
    <dgm:pt modelId="{7B8F6409-CAF1-487D-9D35-60C56FBD60EB}" type="parTrans" cxnId="{0EFCEC8E-C742-4FB1-869B-3EE0C302F7EB}">
      <dgm:prSet/>
      <dgm:spPr>
        <a:solidFill>
          <a:srgbClr val="FCB8D1"/>
        </a:solidFill>
        <a:ln>
          <a:solidFill>
            <a:srgbClr val="FCB8D1"/>
          </a:solidFill>
        </a:ln>
      </dgm:spPr>
      <dgm:t>
        <a:bodyPr/>
        <a:lstStyle/>
        <a:p>
          <a:endParaRPr lang="zh-TW" altLang="en-US"/>
        </a:p>
      </dgm:t>
    </dgm:pt>
    <dgm:pt modelId="{5FEB18D4-2923-4F50-98E2-A409109877F9}" type="sibTrans" cxnId="{0EFCEC8E-C742-4FB1-869B-3EE0C302F7EB}">
      <dgm:prSet/>
      <dgm:spPr/>
      <dgm:t>
        <a:bodyPr/>
        <a:lstStyle/>
        <a:p>
          <a:endParaRPr lang="zh-TW" altLang="en-US"/>
        </a:p>
      </dgm:t>
    </dgm:pt>
    <dgm:pt modelId="{643B23EC-FFE1-432A-AEF2-88ACE336F31A}">
      <dgm:prSet phldrT="[文字]" custT="1"/>
      <dgm:spPr>
        <a:solidFill>
          <a:srgbClr val="FCB8D1"/>
        </a:solidFill>
        <a:ln>
          <a:solidFill>
            <a:srgbClr val="FCB8D1"/>
          </a:solidFill>
        </a:ln>
      </dgm:spPr>
      <dgm:t>
        <a:bodyPr/>
        <a:lstStyle/>
        <a:p>
          <a:r>
            <a:rPr lang="zh-TW" altLang="en-US" sz="1600" dirty="0" smtClean="0"/>
            <a:t>連動行事曆</a:t>
          </a:r>
          <a:endParaRPr lang="zh-TW" altLang="en-US" sz="1600" dirty="0"/>
        </a:p>
      </dgm:t>
    </dgm:pt>
    <dgm:pt modelId="{C2FCA7E0-0EF6-4BA4-9F26-233B78F1CE5E}" type="parTrans" cxnId="{31BABEA5-31B8-4390-87C1-BD05BD7A87D0}">
      <dgm:prSet/>
      <dgm:spPr>
        <a:solidFill>
          <a:srgbClr val="FCB8D1"/>
        </a:solidFill>
        <a:ln>
          <a:solidFill>
            <a:srgbClr val="FCB8D1"/>
          </a:solidFill>
        </a:ln>
      </dgm:spPr>
      <dgm:t>
        <a:bodyPr/>
        <a:lstStyle/>
        <a:p>
          <a:endParaRPr lang="zh-TW" altLang="en-US"/>
        </a:p>
      </dgm:t>
    </dgm:pt>
    <dgm:pt modelId="{6529CDC7-8FE9-46F6-9302-D2ED1B2CA5BC}" type="sibTrans" cxnId="{31BABEA5-31B8-4390-87C1-BD05BD7A87D0}">
      <dgm:prSet/>
      <dgm:spPr/>
      <dgm:t>
        <a:bodyPr/>
        <a:lstStyle/>
        <a:p>
          <a:endParaRPr lang="zh-TW" altLang="en-US"/>
        </a:p>
      </dgm:t>
    </dgm:pt>
    <dgm:pt modelId="{7CE02BC0-781C-40B7-98A3-30C4A9EDD047}">
      <dgm:prSet phldrT="[文字]" custT="1"/>
      <dgm:spPr>
        <a:solidFill>
          <a:schemeClr val="bg2">
            <a:lumMod val="90000"/>
          </a:schemeClr>
        </a:solidFill>
        <a:ln>
          <a:solidFill>
            <a:schemeClr val="bg2">
              <a:lumMod val="90000"/>
            </a:schemeClr>
          </a:solidFill>
        </a:ln>
      </dgm:spPr>
      <dgm:t>
        <a:bodyPr/>
        <a:lstStyle/>
        <a:p>
          <a:r>
            <a:rPr lang="zh-TW" altLang="en-US" sz="1600" dirty="0" smtClean="0"/>
            <a:t>編輯卡片</a:t>
          </a:r>
          <a:endParaRPr lang="zh-TW" altLang="en-US" sz="1600" dirty="0"/>
        </a:p>
      </dgm:t>
    </dgm:pt>
    <dgm:pt modelId="{C163936E-E49C-4CBA-A012-2B09E0C20C9F}" type="parTrans" cxnId="{32245634-04B8-4101-8DEB-CC94A508BCF9}">
      <dgm:prSet/>
      <dgm:spPr>
        <a:solidFill>
          <a:schemeClr val="bg2">
            <a:lumMod val="90000"/>
          </a:schemeClr>
        </a:solidFill>
        <a:ln>
          <a:solidFill>
            <a:schemeClr val="bg2">
              <a:lumMod val="90000"/>
            </a:schemeClr>
          </a:solidFill>
        </a:ln>
      </dgm:spPr>
      <dgm:t>
        <a:bodyPr/>
        <a:lstStyle/>
        <a:p>
          <a:endParaRPr lang="zh-TW" altLang="en-US"/>
        </a:p>
      </dgm:t>
    </dgm:pt>
    <dgm:pt modelId="{76AB9FA0-DB11-4A4D-9B54-C6FA3DD1FA7B}" type="sibTrans" cxnId="{32245634-04B8-4101-8DEB-CC94A508BCF9}">
      <dgm:prSet/>
      <dgm:spPr/>
      <dgm:t>
        <a:bodyPr/>
        <a:lstStyle/>
        <a:p>
          <a:endParaRPr lang="zh-TW" altLang="en-US"/>
        </a:p>
      </dgm:t>
    </dgm:pt>
    <dgm:pt modelId="{469245B6-CD8F-4973-A645-942F316D8802}">
      <dgm:prSet phldrT="[文字]" custT="1"/>
      <dgm:spPr>
        <a:solidFill>
          <a:schemeClr val="bg2">
            <a:lumMod val="90000"/>
          </a:schemeClr>
        </a:solidFill>
        <a:ln>
          <a:solidFill>
            <a:schemeClr val="bg2">
              <a:lumMod val="90000"/>
            </a:schemeClr>
          </a:solidFill>
        </a:ln>
      </dgm:spPr>
      <dgm:t>
        <a:bodyPr/>
        <a:lstStyle/>
        <a:p>
          <a:r>
            <a:rPr lang="zh-TW" altLang="en-US" sz="1600" smtClean="0"/>
            <a:t>刪除卡片</a:t>
          </a:r>
          <a:endParaRPr lang="zh-TW" altLang="en-US" sz="1600" dirty="0"/>
        </a:p>
      </dgm:t>
    </dgm:pt>
    <dgm:pt modelId="{6B1C84FD-3574-4BB5-9C11-E75602FC2CB4}" type="parTrans" cxnId="{FF3B96BC-DDBC-4835-B2F3-14F06E493BA9}">
      <dgm:prSet/>
      <dgm:spPr>
        <a:solidFill>
          <a:schemeClr val="bg2">
            <a:lumMod val="90000"/>
          </a:schemeClr>
        </a:solidFill>
        <a:ln>
          <a:solidFill>
            <a:schemeClr val="bg2">
              <a:lumMod val="90000"/>
            </a:schemeClr>
          </a:solidFill>
        </a:ln>
      </dgm:spPr>
      <dgm:t>
        <a:bodyPr/>
        <a:lstStyle/>
        <a:p>
          <a:endParaRPr lang="zh-TW" altLang="en-US"/>
        </a:p>
      </dgm:t>
    </dgm:pt>
    <dgm:pt modelId="{1DF73193-E383-4485-B537-7FC06BB5FCE2}" type="sibTrans" cxnId="{FF3B96BC-DDBC-4835-B2F3-14F06E493BA9}">
      <dgm:prSet/>
      <dgm:spPr/>
      <dgm:t>
        <a:bodyPr/>
        <a:lstStyle/>
        <a:p>
          <a:endParaRPr lang="zh-TW" altLang="en-US"/>
        </a:p>
      </dgm:t>
    </dgm:pt>
    <dgm:pt modelId="{B5B36B6A-A1DA-4FEE-8EC4-075D1750C27A}">
      <dgm:prSet phldrT="[文字]" custT="1"/>
      <dgm:spPr>
        <a:solidFill>
          <a:schemeClr val="bg2">
            <a:lumMod val="90000"/>
          </a:schemeClr>
        </a:solidFill>
        <a:ln>
          <a:solidFill>
            <a:schemeClr val="bg2">
              <a:lumMod val="90000"/>
            </a:schemeClr>
          </a:solidFill>
        </a:ln>
      </dgm:spPr>
      <dgm:t>
        <a:bodyPr/>
        <a:lstStyle/>
        <a:p>
          <a:r>
            <a:rPr lang="zh-TW" altLang="en-US" sz="1600" smtClean="0"/>
            <a:t>拖曳卡片</a:t>
          </a:r>
          <a:endParaRPr lang="zh-TW" altLang="en-US" sz="1600" dirty="0"/>
        </a:p>
      </dgm:t>
    </dgm:pt>
    <dgm:pt modelId="{6D826700-1A85-42FC-A0B9-21D698360E19}" type="parTrans" cxnId="{CA326E0A-5F56-4DCB-A489-6FDEB79E997F}">
      <dgm:prSet/>
      <dgm:spPr>
        <a:solidFill>
          <a:schemeClr val="bg2">
            <a:lumMod val="90000"/>
          </a:schemeClr>
        </a:solidFill>
        <a:ln>
          <a:solidFill>
            <a:schemeClr val="bg2">
              <a:lumMod val="90000"/>
            </a:schemeClr>
          </a:solidFill>
        </a:ln>
      </dgm:spPr>
      <dgm:t>
        <a:bodyPr/>
        <a:lstStyle/>
        <a:p>
          <a:endParaRPr lang="zh-TW" altLang="en-US"/>
        </a:p>
      </dgm:t>
    </dgm:pt>
    <dgm:pt modelId="{C856F72F-9168-44E8-A2B9-886C9B683979}" type="sibTrans" cxnId="{CA326E0A-5F56-4DCB-A489-6FDEB79E997F}">
      <dgm:prSet/>
      <dgm:spPr/>
      <dgm:t>
        <a:bodyPr/>
        <a:lstStyle/>
        <a:p>
          <a:endParaRPr lang="zh-TW" altLang="en-US"/>
        </a:p>
      </dgm:t>
    </dgm:pt>
    <dgm:pt modelId="{E653CC23-0985-4D9D-8978-2BC60BEAEDAE}">
      <dgm:prSet phldrT="[文字]" custT="1"/>
      <dgm:spPr>
        <a:solidFill>
          <a:schemeClr val="bg2">
            <a:lumMod val="90000"/>
          </a:schemeClr>
        </a:solidFill>
        <a:ln>
          <a:solidFill>
            <a:schemeClr val="bg2">
              <a:lumMod val="90000"/>
            </a:schemeClr>
          </a:solidFill>
        </a:ln>
      </dgm:spPr>
      <dgm:t>
        <a:bodyPr/>
        <a:lstStyle/>
        <a:p>
          <a:r>
            <a:rPr lang="zh-TW" altLang="en-US" sz="1600" smtClean="0"/>
            <a:t>新增卡片</a:t>
          </a:r>
          <a:endParaRPr lang="zh-TW" altLang="en-US" sz="1600" dirty="0"/>
        </a:p>
      </dgm:t>
    </dgm:pt>
    <dgm:pt modelId="{0C168E79-D8E8-4948-853D-9D0B74492A48}" type="parTrans" cxnId="{890DE39A-8D9D-4BF8-B3E2-B8781C6500AF}">
      <dgm:prSet/>
      <dgm:spPr>
        <a:solidFill>
          <a:schemeClr val="bg2">
            <a:lumMod val="90000"/>
          </a:schemeClr>
        </a:solidFill>
        <a:ln>
          <a:solidFill>
            <a:schemeClr val="bg2">
              <a:lumMod val="90000"/>
            </a:schemeClr>
          </a:solidFill>
        </a:ln>
      </dgm:spPr>
      <dgm:t>
        <a:bodyPr/>
        <a:lstStyle/>
        <a:p>
          <a:endParaRPr lang="zh-TW" altLang="en-US"/>
        </a:p>
      </dgm:t>
    </dgm:pt>
    <dgm:pt modelId="{F1E4FEF3-A771-4730-BAED-065F5BCFD8F7}" type="sibTrans" cxnId="{890DE39A-8D9D-4BF8-B3E2-B8781C6500AF}">
      <dgm:prSet/>
      <dgm:spPr/>
      <dgm:t>
        <a:bodyPr/>
        <a:lstStyle/>
        <a:p>
          <a:endParaRPr lang="zh-TW" altLang="en-US"/>
        </a:p>
      </dgm:t>
    </dgm:pt>
    <dgm:pt modelId="{40971135-BA44-4BB4-AAA3-2B2C3EFED4F9}">
      <dgm:prSet phldrT="[文字]" custT="1"/>
      <dgm:spPr>
        <a:solidFill>
          <a:schemeClr val="bg2">
            <a:lumMod val="90000"/>
          </a:schemeClr>
        </a:solidFill>
        <a:ln>
          <a:solidFill>
            <a:schemeClr val="bg2">
              <a:lumMod val="90000"/>
            </a:schemeClr>
          </a:solidFill>
        </a:ln>
      </dgm:spPr>
      <dgm:t>
        <a:bodyPr/>
        <a:lstStyle/>
        <a:p>
          <a:r>
            <a:rPr lang="zh-TW" altLang="en-US" sz="1600" smtClean="0"/>
            <a:t>邀請人員</a:t>
          </a:r>
          <a:endParaRPr lang="zh-TW" altLang="en-US" sz="1600" dirty="0"/>
        </a:p>
      </dgm:t>
    </dgm:pt>
    <dgm:pt modelId="{A3768ECA-5EC5-4934-95E0-E0257EAAFA92}" type="parTrans" cxnId="{2922B5C6-5597-481B-B040-8DC9C5A58C8E}">
      <dgm:prSet/>
      <dgm:spPr>
        <a:solidFill>
          <a:schemeClr val="bg2">
            <a:lumMod val="90000"/>
          </a:schemeClr>
        </a:solidFill>
        <a:ln>
          <a:solidFill>
            <a:schemeClr val="bg2">
              <a:lumMod val="90000"/>
            </a:schemeClr>
          </a:solidFill>
        </a:ln>
      </dgm:spPr>
      <dgm:t>
        <a:bodyPr/>
        <a:lstStyle/>
        <a:p>
          <a:endParaRPr lang="zh-TW" altLang="en-US"/>
        </a:p>
      </dgm:t>
    </dgm:pt>
    <dgm:pt modelId="{FCD10A72-97BC-4A7C-A70D-D9ACDCB968B6}" type="sibTrans" cxnId="{2922B5C6-5597-481B-B040-8DC9C5A58C8E}">
      <dgm:prSet/>
      <dgm:spPr/>
      <dgm:t>
        <a:bodyPr/>
        <a:lstStyle/>
        <a:p>
          <a:endParaRPr lang="zh-TW" altLang="en-US"/>
        </a:p>
      </dgm:t>
    </dgm:pt>
    <dgm:pt modelId="{5F132864-C940-48C5-9A3B-1149FF1338A5}">
      <dgm:prSet phldrT="[文字]" custT="1"/>
      <dgm:spPr>
        <a:noFill/>
        <a:ln>
          <a:solidFill>
            <a:schemeClr val="bg1"/>
          </a:solidFill>
        </a:ln>
      </dgm:spPr>
      <dgm:t>
        <a:bodyPr/>
        <a:lstStyle/>
        <a:p>
          <a:r>
            <a:rPr lang="zh-TW" altLang="en-US" sz="1400" dirty="0" smtClean="0"/>
            <a:t>上傳附件</a:t>
          </a:r>
          <a:endParaRPr lang="zh-TW" altLang="en-US" sz="1400" dirty="0"/>
        </a:p>
      </dgm:t>
    </dgm:pt>
    <dgm:pt modelId="{2CD77658-50E8-4B04-AA0F-01B587C0CB8E}" type="parTrans" cxnId="{C55B2109-9F0A-4B6E-92A5-602C6781DC05}">
      <dgm:prSet/>
      <dgm:spPr>
        <a:noFill/>
        <a:ln>
          <a:solidFill>
            <a:schemeClr val="bg1"/>
          </a:solidFill>
        </a:ln>
      </dgm:spPr>
      <dgm:t>
        <a:bodyPr/>
        <a:lstStyle/>
        <a:p>
          <a:endParaRPr lang="zh-TW" altLang="en-US"/>
        </a:p>
      </dgm:t>
    </dgm:pt>
    <dgm:pt modelId="{7EBEAFC3-8CCA-4D29-948E-6C1F51D363CE}" type="sibTrans" cxnId="{C55B2109-9F0A-4B6E-92A5-602C6781DC05}">
      <dgm:prSet/>
      <dgm:spPr/>
      <dgm:t>
        <a:bodyPr/>
        <a:lstStyle/>
        <a:p>
          <a:endParaRPr lang="zh-TW" altLang="en-US"/>
        </a:p>
      </dgm:t>
    </dgm:pt>
    <dgm:pt modelId="{542F8F54-20BB-4091-B4E5-99189007A05E}">
      <dgm:prSet phldrT="[文字]" custT="1"/>
      <dgm:spPr>
        <a:noFill/>
        <a:ln>
          <a:solidFill>
            <a:schemeClr val="bg1"/>
          </a:solidFill>
        </a:ln>
      </dgm:spPr>
      <dgm:t>
        <a:bodyPr/>
        <a:lstStyle/>
        <a:p>
          <a:r>
            <a:rPr lang="zh-TW" altLang="en-US" sz="1400" dirty="0" smtClean="0"/>
            <a:t>顯示卡片負責人</a:t>
          </a:r>
          <a:endParaRPr lang="zh-TW" altLang="en-US" sz="1400" dirty="0"/>
        </a:p>
      </dgm:t>
    </dgm:pt>
    <dgm:pt modelId="{D25AF4DF-8C2C-4388-A9E9-5B04263000F3}" type="parTrans" cxnId="{E0B6A9D9-3F15-45AA-8583-F79F90773D4D}">
      <dgm:prSet/>
      <dgm:spPr>
        <a:noFill/>
        <a:ln>
          <a:solidFill>
            <a:schemeClr val="bg1"/>
          </a:solidFill>
        </a:ln>
      </dgm:spPr>
      <dgm:t>
        <a:bodyPr/>
        <a:lstStyle/>
        <a:p>
          <a:endParaRPr lang="zh-TW" altLang="en-US"/>
        </a:p>
      </dgm:t>
    </dgm:pt>
    <dgm:pt modelId="{8C074168-F59B-4E04-B775-6986304B5832}" type="sibTrans" cxnId="{E0B6A9D9-3F15-45AA-8583-F79F90773D4D}">
      <dgm:prSet/>
      <dgm:spPr/>
      <dgm:t>
        <a:bodyPr/>
        <a:lstStyle/>
        <a:p>
          <a:endParaRPr lang="zh-TW" altLang="en-US"/>
        </a:p>
      </dgm:t>
    </dgm:pt>
    <dgm:pt modelId="{DEFCB3F7-F576-43D9-934D-2121409EB5B9}">
      <dgm:prSet phldrT="[文字]" custT="1"/>
      <dgm:spPr>
        <a:noFill/>
        <a:ln>
          <a:solidFill>
            <a:schemeClr val="bg1"/>
          </a:solidFill>
        </a:ln>
      </dgm:spPr>
      <dgm:t>
        <a:bodyPr/>
        <a:lstStyle/>
        <a:p>
          <a:r>
            <a:rPr lang="zh-TW" altLang="en-US" sz="1400" smtClean="0"/>
            <a:t>顯示項目進度</a:t>
          </a:r>
          <a:endParaRPr lang="zh-TW" altLang="en-US" sz="1400" dirty="0"/>
        </a:p>
      </dgm:t>
    </dgm:pt>
    <dgm:pt modelId="{110811C5-05A5-4C12-BEB9-9091D566E994}" type="parTrans" cxnId="{D327CCE2-52E7-45DC-BFD3-20F51D92087F}">
      <dgm:prSet/>
      <dgm:spPr>
        <a:noFill/>
        <a:ln>
          <a:solidFill>
            <a:schemeClr val="bg1"/>
          </a:solidFill>
        </a:ln>
      </dgm:spPr>
      <dgm:t>
        <a:bodyPr/>
        <a:lstStyle/>
        <a:p>
          <a:endParaRPr lang="zh-TW" altLang="en-US"/>
        </a:p>
      </dgm:t>
    </dgm:pt>
    <dgm:pt modelId="{B011EEDF-581D-47AF-8FFD-87C1C7766D9E}" type="sibTrans" cxnId="{D327CCE2-52E7-45DC-BFD3-20F51D92087F}">
      <dgm:prSet/>
      <dgm:spPr/>
      <dgm:t>
        <a:bodyPr/>
        <a:lstStyle/>
        <a:p>
          <a:endParaRPr lang="zh-TW" altLang="en-US"/>
        </a:p>
      </dgm:t>
    </dgm:pt>
    <dgm:pt modelId="{9FA49FD1-ED2E-446A-8DF6-5E47C0D5D553}">
      <dgm:prSet phldrT="[文字]" custT="1"/>
      <dgm:spPr>
        <a:noFill/>
        <a:ln>
          <a:solidFill>
            <a:schemeClr val="bg1"/>
          </a:solidFill>
        </a:ln>
      </dgm:spPr>
      <dgm:t>
        <a:bodyPr/>
        <a:lstStyle/>
        <a:p>
          <a:r>
            <a:rPr lang="zh-TW" altLang="en-US" sz="1400" smtClean="0"/>
            <a:t>建立待辦項目</a:t>
          </a:r>
          <a:endParaRPr lang="zh-TW" altLang="en-US" sz="1400" dirty="0"/>
        </a:p>
      </dgm:t>
    </dgm:pt>
    <dgm:pt modelId="{99FA59C2-E7D9-4FF9-9B1A-D4B6DE30439E}" type="parTrans" cxnId="{DEC99655-E9F9-4CE2-96BC-2611B9D597E2}">
      <dgm:prSet/>
      <dgm:spPr>
        <a:noFill/>
        <a:ln>
          <a:solidFill>
            <a:schemeClr val="bg1"/>
          </a:solidFill>
        </a:ln>
      </dgm:spPr>
      <dgm:t>
        <a:bodyPr/>
        <a:lstStyle/>
        <a:p>
          <a:endParaRPr lang="zh-TW" altLang="en-US"/>
        </a:p>
      </dgm:t>
    </dgm:pt>
    <dgm:pt modelId="{F1F8AD31-F398-4BDE-8457-0DEC5A68D915}" type="sibTrans" cxnId="{DEC99655-E9F9-4CE2-96BC-2611B9D597E2}">
      <dgm:prSet/>
      <dgm:spPr/>
      <dgm:t>
        <a:bodyPr/>
        <a:lstStyle/>
        <a:p>
          <a:endParaRPr lang="zh-TW" altLang="en-US"/>
        </a:p>
      </dgm:t>
    </dgm:pt>
    <dgm:pt modelId="{FE10CFD6-B100-4B4E-881E-9E15E55E688F}">
      <dgm:prSet phldrT="[文字]" custT="1"/>
      <dgm:spPr>
        <a:noFill/>
        <a:ln>
          <a:solidFill>
            <a:schemeClr val="bg1"/>
          </a:solidFill>
        </a:ln>
      </dgm:spPr>
      <dgm:t>
        <a:bodyPr/>
        <a:lstStyle/>
        <a:p>
          <a:r>
            <a:rPr lang="zh-TW" altLang="en-US" sz="1400" smtClean="0"/>
            <a:t>設定目標日期</a:t>
          </a:r>
          <a:endParaRPr lang="zh-TW" altLang="en-US" sz="1400" dirty="0"/>
        </a:p>
      </dgm:t>
    </dgm:pt>
    <dgm:pt modelId="{10B852E6-9055-40F4-A56E-C4E6EAD96A8F}" type="parTrans" cxnId="{7C57D731-1A19-4254-BDFA-0845F1C3121F}">
      <dgm:prSet/>
      <dgm:spPr>
        <a:noFill/>
        <a:ln>
          <a:solidFill>
            <a:schemeClr val="bg1"/>
          </a:solidFill>
        </a:ln>
      </dgm:spPr>
      <dgm:t>
        <a:bodyPr/>
        <a:lstStyle/>
        <a:p>
          <a:endParaRPr lang="zh-TW" altLang="en-US"/>
        </a:p>
      </dgm:t>
    </dgm:pt>
    <dgm:pt modelId="{5D70B809-2ECF-40D8-9A4E-24ACDCCF90A5}" type="sibTrans" cxnId="{7C57D731-1A19-4254-BDFA-0845F1C3121F}">
      <dgm:prSet/>
      <dgm:spPr/>
      <dgm:t>
        <a:bodyPr/>
        <a:lstStyle/>
        <a:p>
          <a:endParaRPr lang="zh-TW" altLang="en-US"/>
        </a:p>
      </dgm:t>
    </dgm:pt>
    <dgm:pt modelId="{C1B115EE-3364-4DC3-B238-0FF0E6BA975E}">
      <dgm:prSet phldrT="[文字]" custT="1"/>
      <dgm:spPr>
        <a:noFill/>
        <a:ln>
          <a:solidFill>
            <a:schemeClr val="bg1"/>
          </a:solidFill>
        </a:ln>
      </dgm:spPr>
      <dgm:t>
        <a:bodyPr/>
        <a:lstStyle/>
        <a:p>
          <a:r>
            <a:rPr lang="zh-TW" altLang="en-US" sz="1400" smtClean="0"/>
            <a:t>設定番茄鐘</a:t>
          </a:r>
          <a:endParaRPr lang="zh-TW" altLang="en-US" sz="1400" dirty="0"/>
        </a:p>
      </dgm:t>
    </dgm:pt>
    <dgm:pt modelId="{37473D9C-F388-45B5-A17A-60B220B7C85C}" type="parTrans" cxnId="{6023B671-E131-4618-855F-A12F7DF9BF99}">
      <dgm:prSet/>
      <dgm:spPr>
        <a:noFill/>
        <a:ln>
          <a:solidFill>
            <a:schemeClr val="bg1"/>
          </a:solidFill>
        </a:ln>
      </dgm:spPr>
      <dgm:t>
        <a:bodyPr/>
        <a:lstStyle/>
        <a:p>
          <a:endParaRPr lang="zh-TW" altLang="en-US"/>
        </a:p>
      </dgm:t>
    </dgm:pt>
    <dgm:pt modelId="{F5092204-B746-4BA0-AE07-B006F8BB763A}" type="sibTrans" cxnId="{6023B671-E131-4618-855F-A12F7DF9BF99}">
      <dgm:prSet/>
      <dgm:spPr/>
      <dgm:t>
        <a:bodyPr/>
        <a:lstStyle/>
        <a:p>
          <a:endParaRPr lang="zh-TW" altLang="en-US"/>
        </a:p>
      </dgm:t>
    </dgm:pt>
    <dgm:pt modelId="{E46F40C0-DFBE-4454-98AF-8C38C379D8E5}">
      <dgm:prSet phldrT="[文字]" custT="1"/>
      <dgm:spPr>
        <a:noFill/>
        <a:ln>
          <a:solidFill>
            <a:schemeClr val="bg1"/>
          </a:solidFill>
        </a:ln>
      </dgm:spPr>
      <dgm:t>
        <a:bodyPr/>
        <a:lstStyle/>
        <a:p>
          <a:r>
            <a:rPr lang="zh-TW" altLang="en-US" sz="1400" dirty="0" smtClean="0"/>
            <a:t>連動行事曆</a:t>
          </a:r>
          <a:endParaRPr lang="zh-TW" altLang="en-US" sz="1400" dirty="0"/>
        </a:p>
      </dgm:t>
    </dgm:pt>
    <dgm:pt modelId="{9D0575A4-DE42-44DB-B26D-8AB9BA9967C2}" type="parTrans" cxnId="{61EFC5FA-6FE3-422D-AFCC-EAD701964990}">
      <dgm:prSet/>
      <dgm:spPr>
        <a:noFill/>
        <a:ln>
          <a:solidFill>
            <a:schemeClr val="bg1"/>
          </a:solidFill>
        </a:ln>
      </dgm:spPr>
      <dgm:t>
        <a:bodyPr/>
        <a:lstStyle/>
        <a:p>
          <a:endParaRPr lang="zh-TW" altLang="en-US"/>
        </a:p>
      </dgm:t>
    </dgm:pt>
    <dgm:pt modelId="{C4D44F8F-717D-4F5C-BF42-9173AD0C0F5F}" type="sibTrans" cxnId="{61EFC5FA-6FE3-422D-AFCC-EAD701964990}">
      <dgm:prSet/>
      <dgm:spPr/>
      <dgm:t>
        <a:bodyPr/>
        <a:lstStyle/>
        <a:p>
          <a:endParaRPr lang="zh-TW" altLang="en-US"/>
        </a:p>
      </dgm:t>
    </dgm:pt>
    <dgm:pt modelId="{D2FAAAD4-C289-4C9F-A20A-86E00A70B9ED}" type="pres">
      <dgm:prSet presAssocID="{60FFA03A-6B52-4F60-982D-77E2F4AE9CBD}" presName="hierChild1" presStyleCnt="0">
        <dgm:presLayoutVars>
          <dgm:orgChart val="1"/>
          <dgm:chPref val="1"/>
          <dgm:dir/>
          <dgm:animOne val="branch"/>
          <dgm:animLvl val="lvl"/>
          <dgm:resizeHandles/>
        </dgm:presLayoutVars>
      </dgm:prSet>
      <dgm:spPr/>
      <dgm:t>
        <a:bodyPr/>
        <a:lstStyle/>
        <a:p>
          <a:endParaRPr lang="zh-TW" altLang="en-US"/>
        </a:p>
      </dgm:t>
    </dgm:pt>
    <dgm:pt modelId="{C06154C1-EBAD-485D-805A-3E5DCC314CE2}" type="pres">
      <dgm:prSet presAssocID="{CD6ECB82-B427-44DD-A06E-7D62EAEC7631}" presName="hierRoot1" presStyleCnt="0">
        <dgm:presLayoutVars>
          <dgm:hierBranch val="init"/>
        </dgm:presLayoutVars>
      </dgm:prSet>
      <dgm:spPr/>
    </dgm:pt>
    <dgm:pt modelId="{7CB14425-811C-4050-B06F-488D0D192FB1}" type="pres">
      <dgm:prSet presAssocID="{CD6ECB82-B427-44DD-A06E-7D62EAEC7631}" presName="rootComposite1" presStyleCnt="0"/>
      <dgm:spPr/>
    </dgm:pt>
    <dgm:pt modelId="{234A759E-3836-4864-9781-E3C8BBCFB299}" type="pres">
      <dgm:prSet presAssocID="{CD6ECB82-B427-44DD-A06E-7D62EAEC7631}" presName="rootText1" presStyleLbl="node0" presStyleIdx="0" presStyleCnt="1" custLinFactNeighborX="-65615">
        <dgm:presLayoutVars>
          <dgm:chPref val="3"/>
        </dgm:presLayoutVars>
      </dgm:prSet>
      <dgm:spPr/>
      <dgm:t>
        <a:bodyPr/>
        <a:lstStyle/>
        <a:p>
          <a:endParaRPr lang="zh-TW" altLang="en-US"/>
        </a:p>
      </dgm:t>
    </dgm:pt>
    <dgm:pt modelId="{2CE2F50E-2BB7-471A-8504-2ED0B074521C}" type="pres">
      <dgm:prSet presAssocID="{CD6ECB82-B427-44DD-A06E-7D62EAEC7631}" presName="rootConnector1" presStyleLbl="node1" presStyleIdx="0" presStyleCnt="0"/>
      <dgm:spPr/>
      <dgm:t>
        <a:bodyPr/>
        <a:lstStyle/>
        <a:p>
          <a:endParaRPr lang="zh-TW" altLang="en-US"/>
        </a:p>
      </dgm:t>
    </dgm:pt>
    <dgm:pt modelId="{EFB38677-661E-47BF-936D-F004CAEE9CD4}" type="pres">
      <dgm:prSet presAssocID="{CD6ECB82-B427-44DD-A06E-7D62EAEC7631}" presName="hierChild2" presStyleCnt="0"/>
      <dgm:spPr/>
    </dgm:pt>
    <dgm:pt modelId="{258924C4-85F2-428E-9970-FD0ECA97745B}" type="pres">
      <dgm:prSet presAssocID="{5F47A7B5-03B4-4485-AA2B-1E2411F26630}" presName="Name64" presStyleLbl="parChTrans1D2" presStyleIdx="0" presStyleCnt="5"/>
      <dgm:spPr/>
      <dgm:t>
        <a:bodyPr/>
        <a:lstStyle/>
        <a:p>
          <a:endParaRPr lang="zh-TW" altLang="en-US"/>
        </a:p>
      </dgm:t>
    </dgm:pt>
    <dgm:pt modelId="{636B7AE3-70D6-4DAA-A4A2-7BF9DDCC981D}" type="pres">
      <dgm:prSet presAssocID="{8971CD01-0860-4DC8-8280-DABC4B62E4C2}" presName="hierRoot2" presStyleCnt="0">
        <dgm:presLayoutVars>
          <dgm:hierBranch val="init"/>
        </dgm:presLayoutVars>
      </dgm:prSet>
      <dgm:spPr/>
    </dgm:pt>
    <dgm:pt modelId="{3C267F8C-8CB2-4EE7-BEE1-0BE118540CF1}" type="pres">
      <dgm:prSet presAssocID="{8971CD01-0860-4DC8-8280-DABC4B62E4C2}" presName="rootComposite" presStyleCnt="0"/>
      <dgm:spPr/>
    </dgm:pt>
    <dgm:pt modelId="{F7FED9C6-61D9-42EC-8A43-C2E59A7DF7EC}" type="pres">
      <dgm:prSet presAssocID="{8971CD01-0860-4DC8-8280-DABC4B62E4C2}" presName="rootText" presStyleLbl="node2" presStyleIdx="0" presStyleCnt="5" custLinFactNeighborX="-16426">
        <dgm:presLayoutVars>
          <dgm:chPref val="3"/>
        </dgm:presLayoutVars>
      </dgm:prSet>
      <dgm:spPr/>
      <dgm:t>
        <a:bodyPr/>
        <a:lstStyle/>
        <a:p>
          <a:endParaRPr lang="zh-TW" altLang="en-US"/>
        </a:p>
      </dgm:t>
    </dgm:pt>
    <dgm:pt modelId="{27129F6D-F3FF-4E28-A17A-34C82D9A6AC4}" type="pres">
      <dgm:prSet presAssocID="{8971CD01-0860-4DC8-8280-DABC4B62E4C2}" presName="rootConnector" presStyleLbl="node2" presStyleIdx="0" presStyleCnt="5"/>
      <dgm:spPr/>
      <dgm:t>
        <a:bodyPr/>
        <a:lstStyle/>
        <a:p>
          <a:endParaRPr lang="zh-TW" altLang="en-US"/>
        </a:p>
      </dgm:t>
    </dgm:pt>
    <dgm:pt modelId="{5A3F878A-4B58-40B5-B90F-D988C30CE701}" type="pres">
      <dgm:prSet presAssocID="{8971CD01-0860-4DC8-8280-DABC4B62E4C2}" presName="hierChild4" presStyleCnt="0"/>
      <dgm:spPr/>
    </dgm:pt>
    <dgm:pt modelId="{3D585583-279B-4F79-9FE8-9635FF7A98CF}" type="pres">
      <dgm:prSet presAssocID="{C163936E-E49C-4CBA-A012-2B09E0C20C9F}" presName="Name64" presStyleLbl="parChTrans1D3" presStyleIdx="0" presStyleCnt="5"/>
      <dgm:spPr/>
      <dgm:t>
        <a:bodyPr/>
        <a:lstStyle/>
        <a:p>
          <a:endParaRPr lang="zh-TW" altLang="en-US"/>
        </a:p>
      </dgm:t>
    </dgm:pt>
    <dgm:pt modelId="{9E0F3A90-A053-420B-B085-3C7629FA2B63}" type="pres">
      <dgm:prSet presAssocID="{7CE02BC0-781C-40B7-98A3-30C4A9EDD047}" presName="hierRoot2" presStyleCnt="0">
        <dgm:presLayoutVars>
          <dgm:hierBranch val="init"/>
        </dgm:presLayoutVars>
      </dgm:prSet>
      <dgm:spPr/>
    </dgm:pt>
    <dgm:pt modelId="{C3DFF1C7-043B-4707-A50D-9290E23C3BAD}" type="pres">
      <dgm:prSet presAssocID="{7CE02BC0-781C-40B7-98A3-30C4A9EDD047}" presName="rootComposite" presStyleCnt="0"/>
      <dgm:spPr/>
    </dgm:pt>
    <dgm:pt modelId="{FFDCBAFD-08CD-4ACD-95D2-F730CF246C13}" type="pres">
      <dgm:prSet presAssocID="{7CE02BC0-781C-40B7-98A3-30C4A9EDD047}" presName="rootText" presStyleLbl="node3" presStyleIdx="0" presStyleCnt="5" custLinFactNeighborX="35838">
        <dgm:presLayoutVars>
          <dgm:chPref val="3"/>
        </dgm:presLayoutVars>
      </dgm:prSet>
      <dgm:spPr/>
      <dgm:t>
        <a:bodyPr/>
        <a:lstStyle/>
        <a:p>
          <a:endParaRPr lang="zh-TW" altLang="en-US"/>
        </a:p>
      </dgm:t>
    </dgm:pt>
    <dgm:pt modelId="{84806B6A-7748-4EE2-B7DF-18BF3EC804F5}" type="pres">
      <dgm:prSet presAssocID="{7CE02BC0-781C-40B7-98A3-30C4A9EDD047}" presName="rootConnector" presStyleLbl="node3" presStyleIdx="0" presStyleCnt="5"/>
      <dgm:spPr/>
      <dgm:t>
        <a:bodyPr/>
        <a:lstStyle/>
        <a:p>
          <a:endParaRPr lang="zh-TW" altLang="en-US"/>
        </a:p>
      </dgm:t>
    </dgm:pt>
    <dgm:pt modelId="{CF369668-3BEA-429A-8F0C-F1957D7F83F5}" type="pres">
      <dgm:prSet presAssocID="{7CE02BC0-781C-40B7-98A3-30C4A9EDD047}" presName="hierChild4" presStyleCnt="0"/>
      <dgm:spPr/>
    </dgm:pt>
    <dgm:pt modelId="{168DA786-96E2-4BDE-8384-EECF67B69760}" type="pres">
      <dgm:prSet presAssocID="{2CD77658-50E8-4B04-AA0F-01B587C0CB8E}" presName="Name64" presStyleLbl="parChTrans1D4" presStyleIdx="0" presStyleCnt="7"/>
      <dgm:spPr/>
      <dgm:t>
        <a:bodyPr/>
        <a:lstStyle/>
        <a:p>
          <a:endParaRPr lang="zh-TW" altLang="en-US"/>
        </a:p>
      </dgm:t>
    </dgm:pt>
    <dgm:pt modelId="{18E8DED1-E5EB-49F3-A739-B8634F384751}" type="pres">
      <dgm:prSet presAssocID="{5F132864-C940-48C5-9A3B-1149FF1338A5}" presName="hierRoot2" presStyleCnt="0">
        <dgm:presLayoutVars>
          <dgm:hierBranch val="init"/>
        </dgm:presLayoutVars>
      </dgm:prSet>
      <dgm:spPr/>
    </dgm:pt>
    <dgm:pt modelId="{133B584E-FDB7-40FD-A686-9589D312CA1C}" type="pres">
      <dgm:prSet presAssocID="{5F132864-C940-48C5-9A3B-1149FF1338A5}" presName="rootComposite" presStyleCnt="0"/>
      <dgm:spPr/>
    </dgm:pt>
    <dgm:pt modelId="{9FBAEAAE-F138-4267-81F9-71B8F99E4F67}" type="pres">
      <dgm:prSet presAssocID="{5F132864-C940-48C5-9A3B-1149FF1338A5}" presName="rootText" presStyleLbl="node4" presStyleIdx="0" presStyleCnt="7" custLinFactNeighborX="61970">
        <dgm:presLayoutVars>
          <dgm:chPref val="3"/>
        </dgm:presLayoutVars>
      </dgm:prSet>
      <dgm:spPr/>
      <dgm:t>
        <a:bodyPr/>
        <a:lstStyle/>
        <a:p>
          <a:endParaRPr lang="zh-TW" altLang="en-US"/>
        </a:p>
      </dgm:t>
    </dgm:pt>
    <dgm:pt modelId="{494FEE0D-055C-4D5F-B4C9-C6771429BC9B}" type="pres">
      <dgm:prSet presAssocID="{5F132864-C940-48C5-9A3B-1149FF1338A5}" presName="rootConnector" presStyleLbl="node4" presStyleIdx="0" presStyleCnt="7"/>
      <dgm:spPr/>
      <dgm:t>
        <a:bodyPr/>
        <a:lstStyle/>
        <a:p>
          <a:endParaRPr lang="zh-TW" altLang="en-US"/>
        </a:p>
      </dgm:t>
    </dgm:pt>
    <dgm:pt modelId="{7B1E39AC-D053-4718-9824-BDDA04395F05}" type="pres">
      <dgm:prSet presAssocID="{5F132864-C940-48C5-9A3B-1149FF1338A5}" presName="hierChild4" presStyleCnt="0"/>
      <dgm:spPr/>
    </dgm:pt>
    <dgm:pt modelId="{63393A76-4505-4655-8E34-E1479F017CEE}" type="pres">
      <dgm:prSet presAssocID="{5F132864-C940-48C5-9A3B-1149FF1338A5}" presName="hierChild5" presStyleCnt="0"/>
      <dgm:spPr/>
    </dgm:pt>
    <dgm:pt modelId="{92BE57F5-74F4-4686-AC2E-63A4BE4E6064}" type="pres">
      <dgm:prSet presAssocID="{D25AF4DF-8C2C-4388-A9E9-5B04263000F3}" presName="Name64" presStyleLbl="parChTrans1D4" presStyleIdx="1" presStyleCnt="7"/>
      <dgm:spPr/>
      <dgm:t>
        <a:bodyPr/>
        <a:lstStyle/>
        <a:p>
          <a:endParaRPr lang="zh-TW" altLang="en-US"/>
        </a:p>
      </dgm:t>
    </dgm:pt>
    <dgm:pt modelId="{11200F09-73FD-441D-87BC-A1C5AFE9A31B}" type="pres">
      <dgm:prSet presAssocID="{542F8F54-20BB-4091-B4E5-99189007A05E}" presName="hierRoot2" presStyleCnt="0">
        <dgm:presLayoutVars>
          <dgm:hierBranch val="init"/>
        </dgm:presLayoutVars>
      </dgm:prSet>
      <dgm:spPr/>
    </dgm:pt>
    <dgm:pt modelId="{CBF758A4-C5AE-43F4-BA31-7C99DACBB641}" type="pres">
      <dgm:prSet presAssocID="{542F8F54-20BB-4091-B4E5-99189007A05E}" presName="rootComposite" presStyleCnt="0"/>
      <dgm:spPr/>
    </dgm:pt>
    <dgm:pt modelId="{8713E1F9-DEE5-4DE4-B873-D292EC6C5D2B}" type="pres">
      <dgm:prSet presAssocID="{542F8F54-20BB-4091-B4E5-99189007A05E}" presName="rootText" presStyleLbl="node4" presStyleIdx="1" presStyleCnt="7" custLinFactNeighborX="61970">
        <dgm:presLayoutVars>
          <dgm:chPref val="3"/>
        </dgm:presLayoutVars>
      </dgm:prSet>
      <dgm:spPr/>
      <dgm:t>
        <a:bodyPr/>
        <a:lstStyle/>
        <a:p>
          <a:endParaRPr lang="zh-TW" altLang="en-US"/>
        </a:p>
      </dgm:t>
    </dgm:pt>
    <dgm:pt modelId="{377B5765-E70E-43F5-BCB6-760CCB93353C}" type="pres">
      <dgm:prSet presAssocID="{542F8F54-20BB-4091-B4E5-99189007A05E}" presName="rootConnector" presStyleLbl="node4" presStyleIdx="1" presStyleCnt="7"/>
      <dgm:spPr/>
      <dgm:t>
        <a:bodyPr/>
        <a:lstStyle/>
        <a:p>
          <a:endParaRPr lang="zh-TW" altLang="en-US"/>
        </a:p>
      </dgm:t>
    </dgm:pt>
    <dgm:pt modelId="{1DA2FA32-855D-436A-8F3B-44C599A6CEEC}" type="pres">
      <dgm:prSet presAssocID="{542F8F54-20BB-4091-B4E5-99189007A05E}" presName="hierChild4" presStyleCnt="0"/>
      <dgm:spPr/>
    </dgm:pt>
    <dgm:pt modelId="{6E5E49B3-CDF9-43C9-847E-D4ADC93B949E}" type="pres">
      <dgm:prSet presAssocID="{542F8F54-20BB-4091-B4E5-99189007A05E}" presName="hierChild5" presStyleCnt="0"/>
      <dgm:spPr/>
    </dgm:pt>
    <dgm:pt modelId="{15FD2AED-F592-4578-BE25-701F1C218908}" type="pres">
      <dgm:prSet presAssocID="{110811C5-05A5-4C12-BEB9-9091D566E994}" presName="Name64" presStyleLbl="parChTrans1D4" presStyleIdx="2" presStyleCnt="7"/>
      <dgm:spPr/>
      <dgm:t>
        <a:bodyPr/>
        <a:lstStyle/>
        <a:p>
          <a:endParaRPr lang="zh-TW" altLang="en-US"/>
        </a:p>
      </dgm:t>
    </dgm:pt>
    <dgm:pt modelId="{3BC5D59A-09B5-422F-8624-C98C950F6C68}" type="pres">
      <dgm:prSet presAssocID="{DEFCB3F7-F576-43D9-934D-2121409EB5B9}" presName="hierRoot2" presStyleCnt="0">
        <dgm:presLayoutVars>
          <dgm:hierBranch val="init"/>
        </dgm:presLayoutVars>
      </dgm:prSet>
      <dgm:spPr/>
    </dgm:pt>
    <dgm:pt modelId="{2AD6FEC5-60B7-4D13-959A-37601B63977E}" type="pres">
      <dgm:prSet presAssocID="{DEFCB3F7-F576-43D9-934D-2121409EB5B9}" presName="rootComposite" presStyleCnt="0"/>
      <dgm:spPr/>
    </dgm:pt>
    <dgm:pt modelId="{6883B91E-E756-4896-B539-EBA123714359}" type="pres">
      <dgm:prSet presAssocID="{DEFCB3F7-F576-43D9-934D-2121409EB5B9}" presName="rootText" presStyleLbl="node4" presStyleIdx="2" presStyleCnt="7" custLinFactNeighborX="61970">
        <dgm:presLayoutVars>
          <dgm:chPref val="3"/>
        </dgm:presLayoutVars>
      </dgm:prSet>
      <dgm:spPr/>
      <dgm:t>
        <a:bodyPr/>
        <a:lstStyle/>
        <a:p>
          <a:endParaRPr lang="zh-TW" altLang="en-US"/>
        </a:p>
      </dgm:t>
    </dgm:pt>
    <dgm:pt modelId="{4D1E05C0-16AD-4C81-B791-E4837BF534F0}" type="pres">
      <dgm:prSet presAssocID="{DEFCB3F7-F576-43D9-934D-2121409EB5B9}" presName="rootConnector" presStyleLbl="node4" presStyleIdx="2" presStyleCnt="7"/>
      <dgm:spPr/>
      <dgm:t>
        <a:bodyPr/>
        <a:lstStyle/>
        <a:p>
          <a:endParaRPr lang="zh-TW" altLang="en-US"/>
        </a:p>
      </dgm:t>
    </dgm:pt>
    <dgm:pt modelId="{0748A258-2302-4607-B104-746B23B33428}" type="pres">
      <dgm:prSet presAssocID="{DEFCB3F7-F576-43D9-934D-2121409EB5B9}" presName="hierChild4" presStyleCnt="0"/>
      <dgm:spPr/>
    </dgm:pt>
    <dgm:pt modelId="{0DD2B9D9-8FBE-4DF5-83CE-6B46FC60FEF6}" type="pres">
      <dgm:prSet presAssocID="{DEFCB3F7-F576-43D9-934D-2121409EB5B9}" presName="hierChild5" presStyleCnt="0"/>
      <dgm:spPr/>
    </dgm:pt>
    <dgm:pt modelId="{CE070A6F-1D3C-4EB7-87C9-A39AB7CCCF45}" type="pres">
      <dgm:prSet presAssocID="{99FA59C2-E7D9-4FF9-9B1A-D4B6DE30439E}" presName="Name64" presStyleLbl="parChTrans1D4" presStyleIdx="3" presStyleCnt="7"/>
      <dgm:spPr/>
      <dgm:t>
        <a:bodyPr/>
        <a:lstStyle/>
        <a:p>
          <a:endParaRPr lang="zh-TW" altLang="en-US"/>
        </a:p>
      </dgm:t>
    </dgm:pt>
    <dgm:pt modelId="{AB2CAFBB-322E-4FC4-A23A-AE41730999B4}" type="pres">
      <dgm:prSet presAssocID="{9FA49FD1-ED2E-446A-8DF6-5E47C0D5D553}" presName="hierRoot2" presStyleCnt="0">
        <dgm:presLayoutVars>
          <dgm:hierBranch val="init"/>
        </dgm:presLayoutVars>
      </dgm:prSet>
      <dgm:spPr/>
    </dgm:pt>
    <dgm:pt modelId="{3EF0D7BE-76B7-483F-99A6-409D3468D165}" type="pres">
      <dgm:prSet presAssocID="{9FA49FD1-ED2E-446A-8DF6-5E47C0D5D553}" presName="rootComposite" presStyleCnt="0"/>
      <dgm:spPr/>
    </dgm:pt>
    <dgm:pt modelId="{3C0830FB-37F4-408A-B78B-9E16E70675D4}" type="pres">
      <dgm:prSet presAssocID="{9FA49FD1-ED2E-446A-8DF6-5E47C0D5D553}" presName="rootText" presStyleLbl="node4" presStyleIdx="3" presStyleCnt="7" custLinFactNeighborX="61970">
        <dgm:presLayoutVars>
          <dgm:chPref val="3"/>
        </dgm:presLayoutVars>
      </dgm:prSet>
      <dgm:spPr/>
      <dgm:t>
        <a:bodyPr/>
        <a:lstStyle/>
        <a:p>
          <a:endParaRPr lang="zh-TW" altLang="en-US"/>
        </a:p>
      </dgm:t>
    </dgm:pt>
    <dgm:pt modelId="{459B717A-AFBC-4609-9830-7802C74AB4EA}" type="pres">
      <dgm:prSet presAssocID="{9FA49FD1-ED2E-446A-8DF6-5E47C0D5D553}" presName="rootConnector" presStyleLbl="node4" presStyleIdx="3" presStyleCnt="7"/>
      <dgm:spPr/>
      <dgm:t>
        <a:bodyPr/>
        <a:lstStyle/>
        <a:p>
          <a:endParaRPr lang="zh-TW" altLang="en-US"/>
        </a:p>
      </dgm:t>
    </dgm:pt>
    <dgm:pt modelId="{2D40BEFD-B3A8-49CF-B489-B3D78781B27B}" type="pres">
      <dgm:prSet presAssocID="{9FA49FD1-ED2E-446A-8DF6-5E47C0D5D553}" presName="hierChild4" presStyleCnt="0"/>
      <dgm:spPr/>
    </dgm:pt>
    <dgm:pt modelId="{83DEAC5E-BCE4-4215-B8DE-312CFF1DADA9}" type="pres">
      <dgm:prSet presAssocID="{9FA49FD1-ED2E-446A-8DF6-5E47C0D5D553}" presName="hierChild5" presStyleCnt="0"/>
      <dgm:spPr/>
    </dgm:pt>
    <dgm:pt modelId="{AA207C64-E957-4514-B3C0-358024382D84}" type="pres">
      <dgm:prSet presAssocID="{10B852E6-9055-40F4-A56E-C4E6EAD96A8F}" presName="Name64" presStyleLbl="parChTrans1D4" presStyleIdx="4" presStyleCnt="7"/>
      <dgm:spPr/>
      <dgm:t>
        <a:bodyPr/>
        <a:lstStyle/>
        <a:p>
          <a:endParaRPr lang="zh-TW" altLang="en-US"/>
        </a:p>
      </dgm:t>
    </dgm:pt>
    <dgm:pt modelId="{E3C2AE3A-3C42-48CF-A9FA-5C6A6334D9E6}" type="pres">
      <dgm:prSet presAssocID="{FE10CFD6-B100-4B4E-881E-9E15E55E688F}" presName="hierRoot2" presStyleCnt="0">
        <dgm:presLayoutVars>
          <dgm:hierBranch val="init"/>
        </dgm:presLayoutVars>
      </dgm:prSet>
      <dgm:spPr/>
    </dgm:pt>
    <dgm:pt modelId="{A6526AE4-0C5A-4792-9153-CD51F9B2B730}" type="pres">
      <dgm:prSet presAssocID="{FE10CFD6-B100-4B4E-881E-9E15E55E688F}" presName="rootComposite" presStyleCnt="0"/>
      <dgm:spPr/>
    </dgm:pt>
    <dgm:pt modelId="{FFA9C3FB-EDF7-450E-82BB-8DA08BB05E90}" type="pres">
      <dgm:prSet presAssocID="{FE10CFD6-B100-4B4E-881E-9E15E55E688F}" presName="rootText" presStyleLbl="node4" presStyleIdx="4" presStyleCnt="7" custLinFactNeighborX="61970">
        <dgm:presLayoutVars>
          <dgm:chPref val="3"/>
        </dgm:presLayoutVars>
      </dgm:prSet>
      <dgm:spPr/>
      <dgm:t>
        <a:bodyPr/>
        <a:lstStyle/>
        <a:p>
          <a:endParaRPr lang="zh-TW" altLang="en-US"/>
        </a:p>
      </dgm:t>
    </dgm:pt>
    <dgm:pt modelId="{57355B59-3A6E-4C13-9C97-2EA2D40E1689}" type="pres">
      <dgm:prSet presAssocID="{FE10CFD6-B100-4B4E-881E-9E15E55E688F}" presName="rootConnector" presStyleLbl="node4" presStyleIdx="4" presStyleCnt="7"/>
      <dgm:spPr/>
      <dgm:t>
        <a:bodyPr/>
        <a:lstStyle/>
        <a:p>
          <a:endParaRPr lang="zh-TW" altLang="en-US"/>
        </a:p>
      </dgm:t>
    </dgm:pt>
    <dgm:pt modelId="{02E1B7DE-281C-4AF9-A973-511D247D91BE}" type="pres">
      <dgm:prSet presAssocID="{FE10CFD6-B100-4B4E-881E-9E15E55E688F}" presName="hierChild4" presStyleCnt="0"/>
      <dgm:spPr/>
    </dgm:pt>
    <dgm:pt modelId="{BF849923-9FD1-4B89-91A1-FDC63BAA2B59}" type="pres">
      <dgm:prSet presAssocID="{FE10CFD6-B100-4B4E-881E-9E15E55E688F}" presName="hierChild5" presStyleCnt="0"/>
      <dgm:spPr/>
    </dgm:pt>
    <dgm:pt modelId="{5DC46899-D8C6-4003-8A3C-44177D2A4F6C}" type="pres">
      <dgm:prSet presAssocID="{37473D9C-F388-45B5-A17A-60B220B7C85C}" presName="Name64" presStyleLbl="parChTrans1D4" presStyleIdx="5" presStyleCnt="7"/>
      <dgm:spPr/>
      <dgm:t>
        <a:bodyPr/>
        <a:lstStyle/>
        <a:p>
          <a:endParaRPr lang="zh-TW" altLang="en-US"/>
        </a:p>
      </dgm:t>
    </dgm:pt>
    <dgm:pt modelId="{B8E59347-7C13-45A6-9EF8-E835938AF5A8}" type="pres">
      <dgm:prSet presAssocID="{C1B115EE-3364-4DC3-B238-0FF0E6BA975E}" presName="hierRoot2" presStyleCnt="0">
        <dgm:presLayoutVars>
          <dgm:hierBranch val="init"/>
        </dgm:presLayoutVars>
      </dgm:prSet>
      <dgm:spPr/>
    </dgm:pt>
    <dgm:pt modelId="{A658E95C-F636-4811-A85E-2C4DCE7DD363}" type="pres">
      <dgm:prSet presAssocID="{C1B115EE-3364-4DC3-B238-0FF0E6BA975E}" presName="rootComposite" presStyleCnt="0"/>
      <dgm:spPr/>
    </dgm:pt>
    <dgm:pt modelId="{B6156E96-7D82-445C-8717-F2F4D81154E8}" type="pres">
      <dgm:prSet presAssocID="{C1B115EE-3364-4DC3-B238-0FF0E6BA975E}" presName="rootText" presStyleLbl="node4" presStyleIdx="5" presStyleCnt="7" custLinFactNeighborX="61970">
        <dgm:presLayoutVars>
          <dgm:chPref val="3"/>
        </dgm:presLayoutVars>
      </dgm:prSet>
      <dgm:spPr/>
      <dgm:t>
        <a:bodyPr/>
        <a:lstStyle/>
        <a:p>
          <a:endParaRPr lang="zh-TW" altLang="en-US"/>
        </a:p>
      </dgm:t>
    </dgm:pt>
    <dgm:pt modelId="{B109138D-1A92-40CB-9E10-1EF80BF6487C}" type="pres">
      <dgm:prSet presAssocID="{C1B115EE-3364-4DC3-B238-0FF0E6BA975E}" presName="rootConnector" presStyleLbl="node4" presStyleIdx="5" presStyleCnt="7"/>
      <dgm:spPr/>
      <dgm:t>
        <a:bodyPr/>
        <a:lstStyle/>
        <a:p>
          <a:endParaRPr lang="zh-TW" altLang="en-US"/>
        </a:p>
      </dgm:t>
    </dgm:pt>
    <dgm:pt modelId="{9C3E3165-CEFA-43AC-8EC8-2AF991F7FC7B}" type="pres">
      <dgm:prSet presAssocID="{C1B115EE-3364-4DC3-B238-0FF0E6BA975E}" presName="hierChild4" presStyleCnt="0"/>
      <dgm:spPr/>
    </dgm:pt>
    <dgm:pt modelId="{7FDE621A-5CE5-459D-96AA-8D1E1A83A3C1}" type="pres">
      <dgm:prSet presAssocID="{C1B115EE-3364-4DC3-B238-0FF0E6BA975E}" presName="hierChild5" presStyleCnt="0"/>
      <dgm:spPr/>
    </dgm:pt>
    <dgm:pt modelId="{221EB5B3-D039-42C6-ACA6-9BA3DCF01AC6}" type="pres">
      <dgm:prSet presAssocID="{9D0575A4-DE42-44DB-B26D-8AB9BA9967C2}" presName="Name64" presStyleLbl="parChTrans1D4" presStyleIdx="6" presStyleCnt="7"/>
      <dgm:spPr/>
      <dgm:t>
        <a:bodyPr/>
        <a:lstStyle/>
        <a:p>
          <a:endParaRPr lang="zh-TW" altLang="en-US"/>
        </a:p>
      </dgm:t>
    </dgm:pt>
    <dgm:pt modelId="{95DD8F6D-7D7D-4861-ADE9-7B59D995D308}" type="pres">
      <dgm:prSet presAssocID="{E46F40C0-DFBE-4454-98AF-8C38C379D8E5}" presName="hierRoot2" presStyleCnt="0">
        <dgm:presLayoutVars>
          <dgm:hierBranch val="init"/>
        </dgm:presLayoutVars>
      </dgm:prSet>
      <dgm:spPr/>
    </dgm:pt>
    <dgm:pt modelId="{8AC8D4DC-775B-408E-8FC5-4849C6D2D6E6}" type="pres">
      <dgm:prSet presAssocID="{E46F40C0-DFBE-4454-98AF-8C38C379D8E5}" presName="rootComposite" presStyleCnt="0"/>
      <dgm:spPr/>
    </dgm:pt>
    <dgm:pt modelId="{92A5D13F-73DB-4E17-9F03-08506DB6D1C2}" type="pres">
      <dgm:prSet presAssocID="{E46F40C0-DFBE-4454-98AF-8C38C379D8E5}" presName="rootText" presStyleLbl="node4" presStyleIdx="6" presStyleCnt="7" custLinFactNeighborX="61970">
        <dgm:presLayoutVars>
          <dgm:chPref val="3"/>
        </dgm:presLayoutVars>
      </dgm:prSet>
      <dgm:spPr/>
      <dgm:t>
        <a:bodyPr/>
        <a:lstStyle/>
        <a:p>
          <a:endParaRPr lang="zh-TW" altLang="en-US"/>
        </a:p>
      </dgm:t>
    </dgm:pt>
    <dgm:pt modelId="{0478C4BF-9FF3-4D29-8798-41D7045992C3}" type="pres">
      <dgm:prSet presAssocID="{E46F40C0-DFBE-4454-98AF-8C38C379D8E5}" presName="rootConnector" presStyleLbl="node4" presStyleIdx="6" presStyleCnt="7"/>
      <dgm:spPr/>
      <dgm:t>
        <a:bodyPr/>
        <a:lstStyle/>
        <a:p>
          <a:endParaRPr lang="zh-TW" altLang="en-US"/>
        </a:p>
      </dgm:t>
    </dgm:pt>
    <dgm:pt modelId="{6E39A94C-851F-4AF3-8437-C3D38681E170}" type="pres">
      <dgm:prSet presAssocID="{E46F40C0-DFBE-4454-98AF-8C38C379D8E5}" presName="hierChild4" presStyleCnt="0"/>
      <dgm:spPr/>
    </dgm:pt>
    <dgm:pt modelId="{C15F1A0D-F66F-4672-97F6-583B0F00473C}" type="pres">
      <dgm:prSet presAssocID="{E46F40C0-DFBE-4454-98AF-8C38C379D8E5}" presName="hierChild5" presStyleCnt="0"/>
      <dgm:spPr/>
    </dgm:pt>
    <dgm:pt modelId="{50B3508A-868A-4CC2-9322-08A7A1E25561}" type="pres">
      <dgm:prSet presAssocID="{7CE02BC0-781C-40B7-98A3-30C4A9EDD047}" presName="hierChild5" presStyleCnt="0"/>
      <dgm:spPr/>
    </dgm:pt>
    <dgm:pt modelId="{ED64E566-E3E3-4508-820D-4D226212B55C}" type="pres">
      <dgm:prSet presAssocID="{6B1C84FD-3574-4BB5-9C11-E75602FC2CB4}" presName="Name64" presStyleLbl="parChTrans1D3" presStyleIdx="1" presStyleCnt="5"/>
      <dgm:spPr/>
      <dgm:t>
        <a:bodyPr/>
        <a:lstStyle/>
        <a:p>
          <a:endParaRPr lang="zh-TW" altLang="en-US"/>
        </a:p>
      </dgm:t>
    </dgm:pt>
    <dgm:pt modelId="{1A14DDBD-05DB-413D-98D8-D97C5ED1B1D4}" type="pres">
      <dgm:prSet presAssocID="{469245B6-CD8F-4973-A645-942F316D8802}" presName="hierRoot2" presStyleCnt="0">
        <dgm:presLayoutVars>
          <dgm:hierBranch val="init"/>
        </dgm:presLayoutVars>
      </dgm:prSet>
      <dgm:spPr/>
    </dgm:pt>
    <dgm:pt modelId="{A5010A30-695D-43AB-85A8-998B012A0FA4}" type="pres">
      <dgm:prSet presAssocID="{469245B6-CD8F-4973-A645-942F316D8802}" presName="rootComposite" presStyleCnt="0"/>
      <dgm:spPr/>
    </dgm:pt>
    <dgm:pt modelId="{568FB31A-C9F5-4A82-9C16-87701C3E6908}" type="pres">
      <dgm:prSet presAssocID="{469245B6-CD8F-4973-A645-942F316D8802}" presName="rootText" presStyleLbl="node3" presStyleIdx="1" presStyleCnt="5" custLinFactNeighborX="35838">
        <dgm:presLayoutVars>
          <dgm:chPref val="3"/>
        </dgm:presLayoutVars>
      </dgm:prSet>
      <dgm:spPr/>
      <dgm:t>
        <a:bodyPr/>
        <a:lstStyle/>
        <a:p>
          <a:endParaRPr lang="zh-TW" altLang="en-US"/>
        </a:p>
      </dgm:t>
    </dgm:pt>
    <dgm:pt modelId="{E713B96E-4655-4AA0-A323-636EDF16AF0F}" type="pres">
      <dgm:prSet presAssocID="{469245B6-CD8F-4973-A645-942F316D8802}" presName="rootConnector" presStyleLbl="node3" presStyleIdx="1" presStyleCnt="5"/>
      <dgm:spPr/>
      <dgm:t>
        <a:bodyPr/>
        <a:lstStyle/>
        <a:p>
          <a:endParaRPr lang="zh-TW" altLang="en-US"/>
        </a:p>
      </dgm:t>
    </dgm:pt>
    <dgm:pt modelId="{2B97A2E6-642C-4920-9B0D-F530459B5EC1}" type="pres">
      <dgm:prSet presAssocID="{469245B6-CD8F-4973-A645-942F316D8802}" presName="hierChild4" presStyleCnt="0"/>
      <dgm:spPr/>
    </dgm:pt>
    <dgm:pt modelId="{E1E09F94-D547-496E-8480-69C93C6CCE58}" type="pres">
      <dgm:prSet presAssocID="{469245B6-CD8F-4973-A645-942F316D8802}" presName="hierChild5" presStyleCnt="0"/>
      <dgm:spPr/>
    </dgm:pt>
    <dgm:pt modelId="{91D3D4E6-F6C9-4347-9655-6E51911D1F12}" type="pres">
      <dgm:prSet presAssocID="{6D826700-1A85-42FC-A0B9-21D698360E19}" presName="Name64" presStyleLbl="parChTrans1D3" presStyleIdx="2" presStyleCnt="5"/>
      <dgm:spPr/>
      <dgm:t>
        <a:bodyPr/>
        <a:lstStyle/>
        <a:p>
          <a:endParaRPr lang="zh-TW" altLang="en-US"/>
        </a:p>
      </dgm:t>
    </dgm:pt>
    <dgm:pt modelId="{D21AA31D-F475-4833-A22F-18DA92BCBBB5}" type="pres">
      <dgm:prSet presAssocID="{B5B36B6A-A1DA-4FEE-8EC4-075D1750C27A}" presName="hierRoot2" presStyleCnt="0">
        <dgm:presLayoutVars>
          <dgm:hierBranch val="init"/>
        </dgm:presLayoutVars>
      </dgm:prSet>
      <dgm:spPr/>
    </dgm:pt>
    <dgm:pt modelId="{9EAF3DC2-85FD-48A4-BFC2-5E0DF25E7178}" type="pres">
      <dgm:prSet presAssocID="{B5B36B6A-A1DA-4FEE-8EC4-075D1750C27A}" presName="rootComposite" presStyleCnt="0"/>
      <dgm:spPr/>
    </dgm:pt>
    <dgm:pt modelId="{AB4FE93E-3D43-4B05-9982-4405417B210B}" type="pres">
      <dgm:prSet presAssocID="{B5B36B6A-A1DA-4FEE-8EC4-075D1750C27A}" presName="rootText" presStyleLbl="node3" presStyleIdx="2" presStyleCnt="5" custLinFactNeighborX="35838">
        <dgm:presLayoutVars>
          <dgm:chPref val="3"/>
        </dgm:presLayoutVars>
      </dgm:prSet>
      <dgm:spPr/>
      <dgm:t>
        <a:bodyPr/>
        <a:lstStyle/>
        <a:p>
          <a:endParaRPr lang="zh-TW" altLang="en-US"/>
        </a:p>
      </dgm:t>
    </dgm:pt>
    <dgm:pt modelId="{DAF7F834-FE1B-4CCA-8C0C-1FDAB574309D}" type="pres">
      <dgm:prSet presAssocID="{B5B36B6A-A1DA-4FEE-8EC4-075D1750C27A}" presName="rootConnector" presStyleLbl="node3" presStyleIdx="2" presStyleCnt="5"/>
      <dgm:spPr/>
      <dgm:t>
        <a:bodyPr/>
        <a:lstStyle/>
        <a:p>
          <a:endParaRPr lang="zh-TW" altLang="en-US"/>
        </a:p>
      </dgm:t>
    </dgm:pt>
    <dgm:pt modelId="{FD7930BA-D2AB-44B8-96CC-BE0B0829555D}" type="pres">
      <dgm:prSet presAssocID="{B5B36B6A-A1DA-4FEE-8EC4-075D1750C27A}" presName="hierChild4" presStyleCnt="0"/>
      <dgm:spPr/>
    </dgm:pt>
    <dgm:pt modelId="{F8F5884C-2D51-4C29-A533-C1A7E4D1DF59}" type="pres">
      <dgm:prSet presAssocID="{B5B36B6A-A1DA-4FEE-8EC4-075D1750C27A}" presName="hierChild5" presStyleCnt="0"/>
      <dgm:spPr/>
    </dgm:pt>
    <dgm:pt modelId="{D48CCEE2-78DC-4FEB-9F68-A6940628BA75}" type="pres">
      <dgm:prSet presAssocID="{0C168E79-D8E8-4948-853D-9D0B74492A48}" presName="Name64" presStyleLbl="parChTrans1D3" presStyleIdx="3" presStyleCnt="5"/>
      <dgm:spPr/>
      <dgm:t>
        <a:bodyPr/>
        <a:lstStyle/>
        <a:p>
          <a:endParaRPr lang="zh-TW" altLang="en-US"/>
        </a:p>
      </dgm:t>
    </dgm:pt>
    <dgm:pt modelId="{7CFC7020-DA26-4B76-A4F3-E1307EBD41A6}" type="pres">
      <dgm:prSet presAssocID="{E653CC23-0985-4D9D-8978-2BC60BEAEDAE}" presName="hierRoot2" presStyleCnt="0">
        <dgm:presLayoutVars>
          <dgm:hierBranch val="init"/>
        </dgm:presLayoutVars>
      </dgm:prSet>
      <dgm:spPr/>
    </dgm:pt>
    <dgm:pt modelId="{1BB82A54-518D-4074-B1EA-494640B9A9FB}" type="pres">
      <dgm:prSet presAssocID="{E653CC23-0985-4D9D-8978-2BC60BEAEDAE}" presName="rootComposite" presStyleCnt="0"/>
      <dgm:spPr/>
    </dgm:pt>
    <dgm:pt modelId="{7B2B1CBB-9111-42DC-A04D-E2234E0A143E}" type="pres">
      <dgm:prSet presAssocID="{E653CC23-0985-4D9D-8978-2BC60BEAEDAE}" presName="rootText" presStyleLbl="node3" presStyleIdx="3" presStyleCnt="5" custLinFactNeighborX="35838">
        <dgm:presLayoutVars>
          <dgm:chPref val="3"/>
        </dgm:presLayoutVars>
      </dgm:prSet>
      <dgm:spPr/>
      <dgm:t>
        <a:bodyPr/>
        <a:lstStyle/>
        <a:p>
          <a:endParaRPr lang="zh-TW" altLang="en-US"/>
        </a:p>
      </dgm:t>
    </dgm:pt>
    <dgm:pt modelId="{FC025C2A-54C5-41C5-B135-F53A56A6F0BE}" type="pres">
      <dgm:prSet presAssocID="{E653CC23-0985-4D9D-8978-2BC60BEAEDAE}" presName="rootConnector" presStyleLbl="node3" presStyleIdx="3" presStyleCnt="5"/>
      <dgm:spPr/>
      <dgm:t>
        <a:bodyPr/>
        <a:lstStyle/>
        <a:p>
          <a:endParaRPr lang="zh-TW" altLang="en-US"/>
        </a:p>
      </dgm:t>
    </dgm:pt>
    <dgm:pt modelId="{9D976056-9740-4096-A95F-3E347741AD2E}" type="pres">
      <dgm:prSet presAssocID="{E653CC23-0985-4D9D-8978-2BC60BEAEDAE}" presName="hierChild4" presStyleCnt="0"/>
      <dgm:spPr/>
    </dgm:pt>
    <dgm:pt modelId="{21ECC21D-A245-4B9F-9AE6-917CC7ADC103}" type="pres">
      <dgm:prSet presAssocID="{E653CC23-0985-4D9D-8978-2BC60BEAEDAE}" presName="hierChild5" presStyleCnt="0"/>
      <dgm:spPr/>
    </dgm:pt>
    <dgm:pt modelId="{7B8BDAE4-A411-47EF-A458-3BFD2254B25D}" type="pres">
      <dgm:prSet presAssocID="{A3768ECA-5EC5-4934-95E0-E0257EAAFA92}" presName="Name64" presStyleLbl="parChTrans1D3" presStyleIdx="4" presStyleCnt="5"/>
      <dgm:spPr/>
      <dgm:t>
        <a:bodyPr/>
        <a:lstStyle/>
        <a:p>
          <a:endParaRPr lang="zh-TW" altLang="en-US"/>
        </a:p>
      </dgm:t>
    </dgm:pt>
    <dgm:pt modelId="{04996D6D-BC24-401B-8250-4A01B579038E}" type="pres">
      <dgm:prSet presAssocID="{40971135-BA44-4BB4-AAA3-2B2C3EFED4F9}" presName="hierRoot2" presStyleCnt="0">
        <dgm:presLayoutVars>
          <dgm:hierBranch val="init"/>
        </dgm:presLayoutVars>
      </dgm:prSet>
      <dgm:spPr/>
    </dgm:pt>
    <dgm:pt modelId="{CEC80F0D-C5B2-4402-A71C-63377A32B5E6}" type="pres">
      <dgm:prSet presAssocID="{40971135-BA44-4BB4-AAA3-2B2C3EFED4F9}" presName="rootComposite" presStyleCnt="0"/>
      <dgm:spPr/>
    </dgm:pt>
    <dgm:pt modelId="{1CF5B53F-DD43-430D-99CE-100D1AA5B93F}" type="pres">
      <dgm:prSet presAssocID="{40971135-BA44-4BB4-AAA3-2B2C3EFED4F9}" presName="rootText" presStyleLbl="node3" presStyleIdx="4" presStyleCnt="5" custLinFactNeighborX="35838">
        <dgm:presLayoutVars>
          <dgm:chPref val="3"/>
        </dgm:presLayoutVars>
      </dgm:prSet>
      <dgm:spPr/>
      <dgm:t>
        <a:bodyPr/>
        <a:lstStyle/>
        <a:p>
          <a:endParaRPr lang="zh-TW" altLang="en-US"/>
        </a:p>
      </dgm:t>
    </dgm:pt>
    <dgm:pt modelId="{CD55C3CD-9ACE-4ECD-8641-530D38CF9C9E}" type="pres">
      <dgm:prSet presAssocID="{40971135-BA44-4BB4-AAA3-2B2C3EFED4F9}" presName="rootConnector" presStyleLbl="node3" presStyleIdx="4" presStyleCnt="5"/>
      <dgm:spPr/>
      <dgm:t>
        <a:bodyPr/>
        <a:lstStyle/>
        <a:p>
          <a:endParaRPr lang="zh-TW" altLang="en-US"/>
        </a:p>
      </dgm:t>
    </dgm:pt>
    <dgm:pt modelId="{C9D9C32C-0541-4F04-8918-0CFE297D7287}" type="pres">
      <dgm:prSet presAssocID="{40971135-BA44-4BB4-AAA3-2B2C3EFED4F9}" presName="hierChild4" presStyleCnt="0"/>
      <dgm:spPr/>
    </dgm:pt>
    <dgm:pt modelId="{34D5813D-39A6-48F1-A444-F5FA7322AA6F}" type="pres">
      <dgm:prSet presAssocID="{40971135-BA44-4BB4-AAA3-2B2C3EFED4F9}" presName="hierChild5" presStyleCnt="0"/>
      <dgm:spPr/>
    </dgm:pt>
    <dgm:pt modelId="{E9919067-5DE1-46C4-860C-2368EC665ADC}" type="pres">
      <dgm:prSet presAssocID="{8971CD01-0860-4DC8-8280-DABC4B62E4C2}" presName="hierChild5" presStyleCnt="0"/>
      <dgm:spPr/>
    </dgm:pt>
    <dgm:pt modelId="{5759EEA5-2F57-4F8A-946D-34321A481B66}" type="pres">
      <dgm:prSet presAssocID="{CE838007-90D6-44DE-84A1-4B5CC88A16B0}" presName="Name64" presStyleLbl="parChTrans1D2" presStyleIdx="1" presStyleCnt="5"/>
      <dgm:spPr/>
      <dgm:t>
        <a:bodyPr/>
        <a:lstStyle/>
        <a:p>
          <a:endParaRPr lang="zh-TW" altLang="en-US"/>
        </a:p>
      </dgm:t>
    </dgm:pt>
    <dgm:pt modelId="{409C7038-1D5C-484C-B152-59603E8609E0}" type="pres">
      <dgm:prSet presAssocID="{CB3CDED4-78F3-4EFA-B2AA-CC6FF9BAD9EE}" presName="hierRoot2" presStyleCnt="0">
        <dgm:presLayoutVars>
          <dgm:hierBranch val="init"/>
        </dgm:presLayoutVars>
      </dgm:prSet>
      <dgm:spPr/>
    </dgm:pt>
    <dgm:pt modelId="{A5045001-63D1-4587-A7D5-C9F95AF1684C}" type="pres">
      <dgm:prSet presAssocID="{CB3CDED4-78F3-4EFA-B2AA-CC6FF9BAD9EE}" presName="rootComposite" presStyleCnt="0"/>
      <dgm:spPr/>
    </dgm:pt>
    <dgm:pt modelId="{73DFF38E-3E53-4B3E-AC61-281069AE7E97}" type="pres">
      <dgm:prSet presAssocID="{CB3CDED4-78F3-4EFA-B2AA-CC6FF9BAD9EE}" presName="rootText" presStyleLbl="node2" presStyleIdx="1" presStyleCnt="5" custLinFactNeighborX="-16426">
        <dgm:presLayoutVars>
          <dgm:chPref val="3"/>
        </dgm:presLayoutVars>
      </dgm:prSet>
      <dgm:spPr/>
      <dgm:t>
        <a:bodyPr/>
        <a:lstStyle/>
        <a:p>
          <a:endParaRPr lang="zh-TW" altLang="en-US"/>
        </a:p>
      </dgm:t>
    </dgm:pt>
    <dgm:pt modelId="{7C868724-12F8-4BF4-9616-972282920520}" type="pres">
      <dgm:prSet presAssocID="{CB3CDED4-78F3-4EFA-B2AA-CC6FF9BAD9EE}" presName="rootConnector" presStyleLbl="node2" presStyleIdx="1" presStyleCnt="5"/>
      <dgm:spPr/>
      <dgm:t>
        <a:bodyPr/>
        <a:lstStyle/>
        <a:p>
          <a:endParaRPr lang="zh-TW" altLang="en-US"/>
        </a:p>
      </dgm:t>
    </dgm:pt>
    <dgm:pt modelId="{8A55312C-400E-4D41-87C2-427B7BE033C3}" type="pres">
      <dgm:prSet presAssocID="{CB3CDED4-78F3-4EFA-B2AA-CC6FF9BAD9EE}" presName="hierChild4" presStyleCnt="0"/>
      <dgm:spPr/>
    </dgm:pt>
    <dgm:pt modelId="{B7B71641-F0BB-4C15-B5AF-9B8A29CE9100}" type="pres">
      <dgm:prSet presAssocID="{CB3CDED4-78F3-4EFA-B2AA-CC6FF9BAD9EE}" presName="hierChild5" presStyleCnt="0"/>
      <dgm:spPr/>
    </dgm:pt>
    <dgm:pt modelId="{0F0C36A8-6096-4EAD-AEC7-23FABEE0B930}" type="pres">
      <dgm:prSet presAssocID="{A4B8AFE6-C050-4450-8C4D-69326DDA3052}" presName="Name64" presStyleLbl="parChTrans1D2" presStyleIdx="2" presStyleCnt="5"/>
      <dgm:spPr/>
      <dgm:t>
        <a:bodyPr/>
        <a:lstStyle/>
        <a:p>
          <a:endParaRPr lang="zh-TW" altLang="en-US"/>
        </a:p>
      </dgm:t>
    </dgm:pt>
    <dgm:pt modelId="{B7DF1BB7-1678-4AA8-A3F4-92951049FCCB}" type="pres">
      <dgm:prSet presAssocID="{61846E20-2F8D-4AB1-A87C-32FF14AB5C12}" presName="hierRoot2" presStyleCnt="0">
        <dgm:presLayoutVars>
          <dgm:hierBranch val="init"/>
        </dgm:presLayoutVars>
      </dgm:prSet>
      <dgm:spPr/>
    </dgm:pt>
    <dgm:pt modelId="{923DB43F-FF18-4868-BC44-6B6490371D8B}" type="pres">
      <dgm:prSet presAssocID="{61846E20-2F8D-4AB1-A87C-32FF14AB5C12}" presName="rootComposite" presStyleCnt="0"/>
      <dgm:spPr/>
    </dgm:pt>
    <dgm:pt modelId="{EC0D0C91-C79B-421C-BC4A-71FF558F9186}" type="pres">
      <dgm:prSet presAssocID="{61846E20-2F8D-4AB1-A87C-32FF14AB5C12}" presName="rootText" presStyleLbl="node2" presStyleIdx="2" presStyleCnt="5" custLinFactNeighborX="-16426">
        <dgm:presLayoutVars>
          <dgm:chPref val="3"/>
        </dgm:presLayoutVars>
      </dgm:prSet>
      <dgm:spPr/>
      <dgm:t>
        <a:bodyPr/>
        <a:lstStyle/>
        <a:p>
          <a:endParaRPr lang="zh-TW" altLang="en-US"/>
        </a:p>
      </dgm:t>
    </dgm:pt>
    <dgm:pt modelId="{C4D78AB3-19E4-4355-A7C4-881327D58BEF}" type="pres">
      <dgm:prSet presAssocID="{61846E20-2F8D-4AB1-A87C-32FF14AB5C12}" presName="rootConnector" presStyleLbl="node2" presStyleIdx="2" presStyleCnt="5"/>
      <dgm:spPr/>
      <dgm:t>
        <a:bodyPr/>
        <a:lstStyle/>
        <a:p>
          <a:endParaRPr lang="zh-TW" altLang="en-US"/>
        </a:p>
      </dgm:t>
    </dgm:pt>
    <dgm:pt modelId="{A739F4D7-9C9B-428C-824F-EEE95302F55D}" type="pres">
      <dgm:prSet presAssocID="{61846E20-2F8D-4AB1-A87C-32FF14AB5C12}" presName="hierChild4" presStyleCnt="0"/>
      <dgm:spPr/>
    </dgm:pt>
    <dgm:pt modelId="{63701116-4026-415B-9208-C5EFD9353905}" type="pres">
      <dgm:prSet presAssocID="{61846E20-2F8D-4AB1-A87C-32FF14AB5C12}" presName="hierChild5" presStyleCnt="0"/>
      <dgm:spPr/>
    </dgm:pt>
    <dgm:pt modelId="{E3E07EF9-CEFD-4691-9313-15820EAB50DA}" type="pres">
      <dgm:prSet presAssocID="{7B8F6409-CAF1-487D-9D35-60C56FBD60EB}" presName="Name64" presStyleLbl="parChTrans1D2" presStyleIdx="3" presStyleCnt="5"/>
      <dgm:spPr/>
      <dgm:t>
        <a:bodyPr/>
        <a:lstStyle/>
        <a:p>
          <a:endParaRPr lang="zh-TW" altLang="en-US"/>
        </a:p>
      </dgm:t>
    </dgm:pt>
    <dgm:pt modelId="{0D0F0AC9-CFE8-498C-A4EF-7B1CB34E6755}" type="pres">
      <dgm:prSet presAssocID="{E0E2DAB0-96CE-43B1-9EAC-FA910640C545}" presName="hierRoot2" presStyleCnt="0">
        <dgm:presLayoutVars>
          <dgm:hierBranch val="init"/>
        </dgm:presLayoutVars>
      </dgm:prSet>
      <dgm:spPr/>
    </dgm:pt>
    <dgm:pt modelId="{EF6B52F9-1D37-4F42-9483-5283F00CF83B}" type="pres">
      <dgm:prSet presAssocID="{E0E2DAB0-96CE-43B1-9EAC-FA910640C545}" presName="rootComposite" presStyleCnt="0"/>
      <dgm:spPr/>
    </dgm:pt>
    <dgm:pt modelId="{95689EEB-C6FD-48D4-A717-4535602C2EF8}" type="pres">
      <dgm:prSet presAssocID="{E0E2DAB0-96CE-43B1-9EAC-FA910640C545}" presName="rootText" presStyleLbl="node2" presStyleIdx="3" presStyleCnt="5" custLinFactNeighborX="-16426">
        <dgm:presLayoutVars>
          <dgm:chPref val="3"/>
        </dgm:presLayoutVars>
      </dgm:prSet>
      <dgm:spPr/>
      <dgm:t>
        <a:bodyPr/>
        <a:lstStyle/>
        <a:p>
          <a:endParaRPr lang="zh-TW" altLang="en-US"/>
        </a:p>
      </dgm:t>
    </dgm:pt>
    <dgm:pt modelId="{8AC30010-DE8F-442B-83C9-0D21E6A8BDDD}" type="pres">
      <dgm:prSet presAssocID="{E0E2DAB0-96CE-43B1-9EAC-FA910640C545}" presName="rootConnector" presStyleLbl="node2" presStyleIdx="3" presStyleCnt="5"/>
      <dgm:spPr/>
      <dgm:t>
        <a:bodyPr/>
        <a:lstStyle/>
        <a:p>
          <a:endParaRPr lang="zh-TW" altLang="en-US"/>
        </a:p>
      </dgm:t>
    </dgm:pt>
    <dgm:pt modelId="{1266ACE3-313E-4820-9CCC-0FC4F0930654}" type="pres">
      <dgm:prSet presAssocID="{E0E2DAB0-96CE-43B1-9EAC-FA910640C545}" presName="hierChild4" presStyleCnt="0"/>
      <dgm:spPr/>
    </dgm:pt>
    <dgm:pt modelId="{3A42F912-28F6-46A6-A537-EE8E041D44FA}" type="pres">
      <dgm:prSet presAssocID="{E0E2DAB0-96CE-43B1-9EAC-FA910640C545}" presName="hierChild5" presStyleCnt="0"/>
      <dgm:spPr/>
    </dgm:pt>
    <dgm:pt modelId="{DF74A69C-41BD-438F-8EE7-B0A3E4CDDCDB}" type="pres">
      <dgm:prSet presAssocID="{C2FCA7E0-0EF6-4BA4-9F26-233B78F1CE5E}" presName="Name64" presStyleLbl="parChTrans1D2" presStyleIdx="4" presStyleCnt="5"/>
      <dgm:spPr/>
      <dgm:t>
        <a:bodyPr/>
        <a:lstStyle/>
        <a:p>
          <a:endParaRPr lang="zh-TW" altLang="en-US"/>
        </a:p>
      </dgm:t>
    </dgm:pt>
    <dgm:pt modelId="{82A829F7-CE74-400C-9873-D4938FF49CB7}" type="pres">
      <dgm:prSet presAssocID="{643B23EC-FFE1-432A-AEF2-88ACE336F31A}" presName="hierRoot2" presStyleCnt="0">
        <dgm:presLayoutVars>
          <dgm:hierBranch val="init"/>
        </dgm:presLayoutVars>
      </dgm:prSet>
      <dgm:spPr/>
    </dgm:pt>
    <dgm:pt modelId="{A6B53EDD-A939-4565-BFFC-32D7FC3188F2}" type="pres">
      <dgm:prSet presAssocID="{643B23EC-FFE1-432A-AEF2-88ACE336F31A}" presName="rootComposite" presStyleCnt="0"/>
      <dgm:spPr/>
    </dgm:pt>
    <dgm:pt modelId="{F4B24517-F429-462B-8D5A-AEBA5026BC72}" type="pres">
      <dgm:prSet presAssocID="{643B23EC-FFE1-432A-AEF2-88ACE336F31A}" presName="rootText" presStyleLbl="node2" presStyleIdx="4" presStyleCnt="5" custLinFactNeighborX="-16426">
        <dgm:presLayoutVars>
          <dgm:chPref val="3"/>
        </dgm:presLayoutVars>
      </dgm:prSet>
      <dgm:spPr/>
      <dgm:t>
        <a:bodyPr/>
        <a:lstStyle/>
        <a:p>
          <a:endParaRPr lang="zh-TW" altLang="en-US"/>
        </a:p>
      </dgm:t>
    </dgm:pt>
    <dgm:pt modelId="{25139E13-FA90-4694-AB28-AF9D52811B95}" type="pres">
      <dgm:prSet presAssocID="{643B23EC-FFE1-432A-AEF2-88ACE336F31A}" presName="rootConnector" presStyleLbl="node2" presStyleIdx="4" presStyleCnt="5"/>
      <dgm:spPr/>
      <dgm:t>
        <a:bodyPr/>
        <a:lstStyle/>
        <a:p>
          <a:endParaRPr lang="zh-TW" altLang="en-US"/>
        </a:p>
      </dgm:t>
    </dgm:pt>
    <dgm:pt modelId="{DF59A0DE-EF8D-444E-8F5C-461E3C95101C}" type="pres">
      <dgm:prSet presAssocID="{643B23EC-FFE1-432A-AEF2-88ACE336F31A}" presName="hierChild4" presStyleCnt="0"/>
      <dgm:spPr/>
    </dgm:pt>
    <dgm:pt modelId="{88EEC3D8-4362-431B-8040-387AE6FDC06D}" type="pres">
      <dgm:prSet presAssocID="{643B23EC-FFE1-432A-AEF2-88ACE336F31A}" presName="hierChild5" presStyleCnt="0"/>
      <dgm:spPr/>
    </dgm:pt>
    <dgm:pt modelId="{40717C7C-F7A2-4F09-B057-FFBE76C65F89}" type="pres">
      <dgm:prSet presAssocID="{CD6ECB82-B427-44DD-A06E-7D62EAEC7631}" presName="hierChild3" presStyleCnt="0"/>
      <dgm:spPr/>
    </dgm:pt>
  </dgm:ptLst>
  <dgm:cxnLst>
    <dgm:cxn modelId="{575EF893-2FA2-48C5-80D5-7A09FCD5750E}" type="presOf" srcId="{CE838007-90D6-44DE-84A1-4B5CC88A16B0}" destId="{5759EEA5-2F57-4F8A-946D-34321A481B66}" srcOrd="0" destOrd="0" presId="urn:microsoft.com/office/officeart/2009/3/layout/HorizontalOrganizationChart"/>
    <dgm:cxn modelId="{2922B5C6-5597-481B-B040-8DC9C5A58C8E}" srcId="{8971CD01-0860-4DC8-8280-DABC4B62E4C2}" destId="{40971135-BA44-4BB4-AAA3-2B2C3EFED4F9}" srcOrd="4" destOrd="0" parTransId="{A3768ECA-5EC5-4934-95E0-E0257EAAFA92}" sibTransId="{FCD10A72-97BC-4A7C-A70D-D9ACDCB968B6}"/>
    <dgm:cxn modelId="{263F4B1C-F1F6-4B2B-B823-491A5215FCC5}" type="presOf" srcId="{542F8F54-20BB-4091-B4E5-99189007A05E}" destId="{377B5765-E70E-43F5-BCB6-760CCB93353C}" srcOrd="1" destOrd="0" presId="urn:microsoft.com/office/officeart/2009/3/layout/HorizontalOrganizationChart"/>
    <dgm:cxn modelId="{0EFCEC8E-C742-4FB1-869B-3EE0C302F7EB}" srcId="{CD6ECB82-B427-44DD-A06E-7D62EAEC7631}" destId="{E0E2DAB0-96CE-43B1-9EAC-FA910640C545}" srcOrd="3" destOrd="0" parTransId="{7B8F6409-CAF1-487D-9D35-60C56FBD60EB}" sibTransId="{5FEB18D4-2923-4F50-98E2-A409109877F9}"/>
    <dgm:cxn modelId="{928D9776-BA76-462A-B505-D5C3629D0680}" type="presOf" srcId="{A3768ECA-5EC5-4934-95E0-E0257EAAFA92}" destId="{7B8BDAE4-A411-47EF-A458-3BFD2254B25D}" srcOrd="0" destOrd="0" presId="urn:microsoft.com/office/officeart/2009/3/layout/HorizontalOrganizationChart"/>
    <dgm:cxn modelId="{C68905B6-D1CF-48E4-B206-0D71FE68EED5}" type="presOf" srcId="{110811C5-05A5-4C12-BEB9-9091D566E994}" destId="{15FD2AED-F592-4578-BE25-701F1C218908}" srcOrd="0" destOrd="0" presId="urn:microsoft.com/office/officeart/2009/3/layout/HorizontalOrganizationChart"/>
    <dgm:cxn modelId="{931824C4-B49C-4696-A5A8-5EE8B1A2E922}" type="presOf" srcId="{2CD77658-50E8-4B04-AA0F-01B587C0CB8E}" destId="{168DA786-96E2-4BDE-8384-EECF67B69760}" srcOrd="0" destOrd="0" presId="urn:microsoft.com/office/officeart/2009/3/layout/HorizontalOrganizationChart"/>
    <dgm:cxn modelId="{073BED3B-DF53-4B19-9C32-C7C370075D1E}" type="presOf" srcId="{60FFA03A-6B52-4F60-982D-77E2F4AE9CBD}" destId="{D2FAAAD4-C289-4C9F-A20A-86E00A70B9ED}" srcOrd="0" destOrd="0" presId="urn:microsoft.com/office/officeart/2009/3/layout/HorizontalOrganizationChart"/>
    <dgm:cxn modelId="{2F0A7151-E727-4B14-86C2-422B8887D045}" type="presOf" srcId="{8971CD01-0860-4DC8-8280-DABC4B62E4C2}" destId="{27129F6D-F3FF-4E28-A17A-34C82D9A6AC4}" srcOrd="1" destOrd="0" presId="urn:microsoft.com/office/officeart/2009/3/layout/HorizontalOrganizationChart"/>
    <dgm:cxn modelId="{1AD61F8A-E96A-4ABA-94A6-FAF6953B646B}" type="presOf" srcId="{B5B36B6A-A1DA-4FEE-8EC4-075D1750C27A}" destId="{DAF7F834-FE1B-4CCA-8C0C-1FDAB574309D}" srcOrd="1" destOrd="0" presId="urn:microsoft.com/office/officeart/2009/3/layout/HorizontalOrganizationChart"/>
    <dgm:cxn modelId="{AF6C50F0-E575-4FB7-BC12-2B3D9E5DA16E}" type="presOf" srcId="{7CE02BC0-781C-40B7-98A3-30C4A9EDD047}" destId="{84806B6A-7748-4EE2-B7DF-18BF3EC804F5}" srcOrd="1" destOrd="0" presId="urn:microsoft.com/office/officeart/2009/3/layout/HorizontalOrganizationChart"/>
    <dgm:cxn modelId="{FF3B96BC-DDBC-4835-B2F3-14F06E493BA9}" srcId="{8971CD01-0860-4DC8-8280-DABC4B62E4C2}" destId="{469245B6-CD8F-4973-A645-942F316D8802}" srcOrd="1" destOrd="0" parTransId="{6B1C84FD-3574-4BB5-9C11-E75602FC2CB4}" sibTransId="{1DF73193-E383-4485-B537-7FC06BB5FCE2}"/>
    <dgm:cxn modelId="{21EC2377-7510-428B-AAAE-CDCAA2CA3BB3}" type="presOf" srcId="{E0E2DAB0-96CE-43B1-9EAC-FA910640C545}" destId="{8AC30010-DE8F-442B-83C9-0D21E6A8BDDD}" srcOrd="1" destOrd="0" presId="urn:microsoft.com/office/officeart/2009/3/layout/HorizontalOrganizationChart"/>
    <dgm:cxn modelId="{03FE1882-27E8-4D0A-B723-7D4A83215CA7}" type="presOf" srcId="{CB3CDED4-78F3-4EFA-B2AA-CC6FF9BAD9EE}" destId="{73DFF38E-3E53-4B3E-AC61-281069AE7E97}" srcOrd="0" destOrd="0" presId="urn:microsoft.com/office/officeart/2009/3/layout/HorizontalOrganizationChart"/>
    <dgm:cxn modelId="{EBF36F93-C55B-4031-9942-EA044E6D4CC9}" type="presOf" srcId="{542F8F54-20BB-4091-B4E5-99189007A05E}" destId="{8713E1F9-DEE5-4DE4-B873-D292EC6C5D2B}" srcOrd="0" destOrd="0" presId="urn:microsoft.com/office/officeart/2009/3/layout/HorizontalOrganizationChart"/>
    <dgm:cxn modelId="{12B74D1A-074F-42DD-92F9-6977B62AABD2}" type="presOf" srcId="{C163936E-E49C-4CBA-A012-2B09E0C20C9F}" destId="{3D585583-279B-4F79-9FE8-9635FF7A98CF}" srcOrd="0" destOrd="0" presId="urn:microsoft.com/office/officeart/2009/3/layout/HorizontalOrganizationChart"/>
    <dgm:cxn modelId="{3D4B2B47-BD8B-4332-A1E2-E0D3B813BA4D}" type="presOf" srcId="{61846E20-2F8D-4AB1-A87C-32FF14AB5C12}" destId="{EC0D0C91-C79B-421C-BC4A-71FF558F9186}" srcOrd="0" destOrd="0" presId="urn:microsoft.com/office/officeart/2009/3/layout/HorizontalOrganizationChart"/>
    <dgm:cxn modelId="{866B13AA-4C5D-4B0E-99AA-2A25FD595ECC}" type="presOf" srcId="{5F132864-C940-48C5-9A3B-1149FF1338A5}" destId="{494FEE0D-055C-4D5F-B4C9-C6771429BC9B}" srcOrd="1" destOrd="0" presId="urn:microsoft.com/office/officeart/2009/3/layout/HorizontalOrganizationChart"/>
    <dgm:cxn modelId="{A6D93FE9-99E5-4DB9-88AA-4C8D75BA77EF}" type="presOf" srcId="{CB3CDED4-78F3-4EFA-B2AA-CC6FF9BAD9EE}" destId="{7C868724-12F8-4BF4-9616-972282920520}" srcOrd="1" destOrd="0" presId="urn:microsoft.com/office/officeart/2009/3/layout/HorizontalOrganizationChart"/>
    <dgm:cxn modelId="{CA181C55-8299-4136-939D-E6996DAAC50D}" type="presOf" srcId="{C2FCA7E0-0EF6-4BA4-9F26-233B78F1CE5E}" destId="{DF74A69C-41BD-438F-8EE7-B0A3E4CDDCDB}" srcOrd="0" destOrd="0" presId="urn:microsoft.com/office/officeart/2009/3/layout/HorizontalOrganizationChart"/>
    <dgm:cxn modelId="{C55B2109-9F0A-4B6E-92A5-602C6781DC05}" srcId="{7CE02BC0-781C-40B7-98A3-30C4A9EDD047}" destId="{5F132864-C940-48C5-9A3B-1149FF1338A5}" srcOrd="0" destOrd="0" parTransId="{2CD77658-50E8-4B04-AA0F-01B587C0CB8E}" sibTransId="{7EBEAFC3-8CCA-4D29-948E-6C1F51D363CE}"/>
    <dgm:cxn modelId="{85754FEE-D7BA-48D3-8F31-4E6931811B4B}" type="presOf" srcId="{E46F40C0-DFBE-4454-98AF-8C38C379D8E5}" destId="{92A5D13F-73DB-4E17-9F03-08506DB6D1C2}" srcOrd="0" destOrd="0" presId="urn:microsoft.com/office/officeart/2009/3/layout/HorizontalOrganizationChart"/>
    <dgm:cxn modelId="{6023B671-E131-4618-855F-A12F7DF9BF99}" srcId="{7CE02BC0-781C-40B7-98A3-30C4A9EDD047}" destId="{C1B115EE-3364-4DC3-B238-0FF0E6BA975E}" srcOrd="5" destOrd="0" parTransId="{37473D9C-F388-45B5-A17A-60B220B7C85C}" sibTransId="{F5092204-B746-4BA0-AE07-B006F8BB763A}"/>
    <dgm:cxn modelId="{CE516D3E-5025-49EC-9D7D-727627CED121}" type="presOf" srcId="{7B8F6409-CAF1-487D-9D35-60C56FBD60EB}" destId="{E3E07EF9-CEFD-4691-9313-15820EAB50DA}" srcOrd="0" destOrd="0" presId="urn:microsoft.com/office/officeart/2009/3/layout/HorizontalOrganizationChart"/>
    <dgm:cxn modelId="{A743A5D8-293D-4AF4-8BD7-B3D398BD24A4}" type="presOf" srcId="{C1B115EE-3364-4DC3-B238-0FF0E6BA975E}" destId="{B6156E96-7D82-445C-8717-F2F4D81154E8}" srcOrd="0" destOrd="0" presId="urn:microsoft.com/office/officeart/2009/3/layout/HorizontalOrganizationChart"/>
    <dgm:cxn modelId="{E8BD0EDD-91D8-4C00-819E-1E61016FF312}" type="presOf" srcId="{37473D9C-F388-45B5-A17A-60B220B7C85C}" destId="{5DC46899-D8C6-4003-8A3C-44177D2A4F6C}" srcOrd="0" destOrd="0" presId="urn:microsoft.com/office/officeart/2009/3/layout/HorizontalOrganizationChart"/>
    <dgm:cxn modelId="{808B5630-9A4B-4058-8311-B27DF633EA8F}" type="presOf" srcId="{C1B115EE-3364-4DC3-B238-0FF0E6BA975E}" destId="{B109138D-1A92-40CB-9E10-1EF80BF6487C}" srcOrd="1" destOrd="0" presId="urn:microsoft.com/office/officeart/2009/3/layout/HorizontalOrganizationChart"/>
    <dgm:cxn modelId="{CA89ABE2-93D7-4ACC-98C5-EA49709DBEC7}" type="presOf" srcId="{DEFCB3F7-F576-43D9-934D-2121409EB5B9}" destId="{4D1E05C0-16AD-4C81-B791-E4837BF534F0}" srcOrd="1" destOrd="0" presId="urn:microsoft.com/office/officeart/2009/3/layout/HorizontalOrganizationChart"/>
    <dgm:cxn modelId="{2586C15F-C616-4C23-9A45-3491ED7D5D2A}" type="presOf" srcId="{E653CC23-0985-4D9D-8978-2BC60BEAEDAE}" destId="{FC025C2A-54C5-41C5-B135-F53A56A6F0BE}" srcOrd="1" destOrd="0" presId="urn:microsoft.com/office/officeart/2009/3/layout/HorizontalOrganizationChart"/>
    <dgm:cxn modelId="{1B2B6C5B-0207-46E2-B497-6B20DB314AAC}" type="presOf" srcId="{6D826700-1A85-42FC-A0B9-21D698360E19}" destId="{91D3D4E6-F6C9-4347-9655-6E51911D1F12}" srcOrd="0" destOrd="0" presId="urn:microsoft.com/office/officeart/2009/3/layout/HorizontalOrganizationChart"/>
    <dgm:cxn modelId="{74CD3B9B-72D5-4643-B589-5E11EF605AFE}" type="presOf" srcId="{10B852E6-9055-40F4-A56E-C4E6EAD96A8F}" destId="{AA207C64-E957-4514-B3C0-358024382D84}" srcOrd="0" destOrd="0" presId="urn:microsoft.com/office/officeart/2009/3/layout/HorizontalOrganizationChart"/>
    <dgm:cxn modelId="{577863E7-0E96-417C-8576-667F6A26E735}" type="presOf" srcId="{469245B6-CD8F-4973-A645-942F316D8802}" destId="{568FB31A-C9F5-4A82-9C16-87701C3E6908}" srcOrd="0" destOrd="0" presId="urn:microsoft.com/office/officeart/2009/3/layout/HorizontalOrganizationChart"/>
    <dgm:cxn modelId="{55D88D48-4AD0-419A-821F-C3A9AFE0450F}" type="presOf" srcId="{7CE02BC0-781C-40B7-98A3-30C4A9EDD047}" destId="{FFDCBAFD-08CD-4ACD-95D2-F730CF246C13}" srcOrd="0" destOrd="0" presId="urn:microsoft.com/office/officeart/2009/3/layout/HorizontalOrganizationChart"/>
    <dgm:cxn modelId="{C3CCCE73-58C2-470F-AFB3-8CAEAFFAAE51}" type="presOf" srcId="{B5B36B6A-A1DA-4FEE-8EC4-075D1750C27A}" destId="{AB4FE93E-3D43-4B05-9982-4405417B210B}" srcOrd="0" destOrd="0" presId="urn:microsoft.com/office/officeart/2009/3/layout/HorizontalOrganizationChart"/>
    <dgm:cxn modelId="{3DE0D42F-33D5-43B8-B52C-DDB72F7B91B2}" srcId="{60FFA03A-6B52-4F60-982D-77E2F4AE9CBD}" destId="{CD6ECB82-B427-44DD-A06E-7D62EAEC7631}" srcOrd="0" destOrd="0" parTransId="{24AF88BD-9B91-4604-88D5-2D2384801CF8}" sibTransId="{3694D766-4038-45A5-A38F-C0F9D2154094}"/>
    <dgm:cxn modelId="{8380EA68-A9EA-4485-A727-CF692B34E541}" type="presOf" srcId="{9FA49FD1-ED2E-446A-8DF6-5E47C0D5D553}" destId="{459B717A-AFBC-4609-9830-7802C74AB4EA}" srcOrd="1" destOrd="0" presId="urn:microsoft.com/office/officeart/2009/3/layout/HorizontalOrganizationChart"/>
    <dgm:cxn modelId="{61EFC5FA-6FE3-422D-AFCC-EAD701964990}" srcId="{7CE02BC0-781C-40B7-98A3-30C4A9EDD047}" destId="{E46F40C0-DFBE-4454-98AF-8C38C379D8E5}" srcOrd="6" destOrd="0" parTransId="{9D0575A4-DE42-44DB-B26D-8AB9BA9967C2}" sibTransId="{C4D44F8F-717D-4F5C-BF42-9173AD0C0F5F}"/>
    <dgm:cxn modelId="{0DE956FC-B642-406A-BBD5-80E4990B45A6}" type="presOf" srcId="{9D0575A4-DE42-44DB-B26D-8AB9BA9967C2}" destId="{221EB5B3-D039-42C6-ACA6-9BA3DCF01AC6}" srcOrd="0" destOrd="0" presId="urn:microsoft.com/office/officeart/2009/3/layout/HorizontalOrganizationChart"/>
    <dgm:cxn modelId="{443E7CEF-3631-45D7-8B15-16B8D066AB7A}" type="presOf" srcId="{6B1C84FD-3574-4BB5-9C11-E75602FC2CB4}" destId="{ED64E566-E3E3-4508-820D-4D226212B55C}" srcOrd="0" destOrd="0" presId="urn:microsoft.com/office/officeart/2009/3/layout/HorizontalOrganizationChart"/>
    <dgm:cxn modelId="{8FB8CC0D-9B28-46E9-BB2B-AA0FF8A10194}" type="presOf" srcId="{CD6ECB82-B427-44DD-A06E-7D62EAEC7631}" destId="{234A759E-3836-4864-9781-E3C8BBCFB299}" srcOrd="0" destOrd="0" presId="urn:microsoft.com/office/officeart/2009/3/layout/HorizontalOrganizationChart"/>
    <dgm:cxn modelId="{32245634-04B8-4101-8DEB-CC94A508BCF9}" srcId="{8971CD01-0860-4DC8-8280-DABC4B62E4C2}" destId="{7CE02BC0-781C-40B7-98A3-30C4A9EDD047}" srcOrd="0" destOrd="0" parTransId="{C163936E-E49C-4CBA-A012-2B09E0C20C9F}" sibTransId="{76AB9FA0-DB11-4A4D-9B54-C6FA3DD1FA7B}"/>
    <dgm:cxn modelId="{726D2D9D-5BC9-43C3-91FE-A7FB69F2F1E7}" type="presOf" srcId="{469245B6-CD8F-4973-A645-942F316D8802}" destId="{E713B96E-4655-4AA0-A323-636EDF16AF0F}" srcOrd="1" destOrd="0" presId="urn:microsoft.com/office/officeart/2009/3/layout/HorizontalOrganizationChart"/>
    <dgm:cxn modelId="{31BABEA5-31B8-4390-87C1-BD05BD7A87D0}" srcId="{CD6ECB82-B427-44DD-A06E-7D62EAEC7631}" destId="{643B23EC-FFE1-432A-AEF2-88ACE336F31A}" srcOrd="4" destOrd="0" parTransId="{C2FCA7E0-0EF6-4BA4-9F26-233B78F1CE5E}" sibTransId="{6529CDC7-8FE9-46F6-9302-D2ED1B2CA5BC}"/>
    <dgm:cxn modelId="{09C77982-08D4-43C1-A6E0-9B9D2BB3BEDF}" srcId="{CD6ECB82-B427-44DD-A06E-7D62EAEC7631}" destId="{CB3CDED4-78F3-4EFA-B2AA-CC6FF9BAD9EE}" srcOrd="1" destOrd="0" parTransId="{CE838007-90D6-44DE-84A1-4B5CC88A16B0}" sibTransId="{DB282AE6-1985-4BE1-A777-6960D2AAC22F}"/>
    <dgm:cxn modelId="{E6076DAD-5DB9-455F-BE07-39C0144447F0}" type="presOf" srcId="{5F132864-C940-48C5-9A3B-1149FF1338A5}" destId="{9FBAEAAE-F138-4267-81F9-71B8F99E4F67}" srcOrd="0" destOrd="0" presId="urn:microsoft.com/office/officeart/2009/3/layout/HorizontalOrganizationChart"/>
    <dgm:cxn modelId="{673F54FA-3935-4961-9404-38FC03561F0D}" type="presOf" srcId="{CD6ECB82-B427-44DD-A06E-7D62EAEC7631}" destId="{2CE2F50E-2BB7-471A-8504-2ED0B074521C}" srcOrd="1" destOrd="0" presId="urn:microsoft.com/office/officeart/2009/3/layout/HorizontalOrganizationChart"/>
    <dgm:cxn modelId="{62D57640-9079-409D-805C-014A5D54EFBC}" type="presOf" srcId="{FE10CFD6-B100-4B4E-881E-9E15E55E688F}" destId="{FFA9C3FB-EDF7-450E-82BB-8DA08BB05E90}" srcOrd="0" destOrd="0" presId="urn:microsoft.com/office/officeart/2009/3/layout/HorizontalOrganizationChart"/>
    <dgm:cxn modelId="{CA326E0A-5F56-4DCB-A489-6FDEB79E997F}" srcId="{8971CD01-0860-4DC8-8280-DABC4B62E4C2}" destId="{B5B36B6A-A1DA-4FEE-8EC4-075D1750C27A}" srcOrd="2" destOrd="0" parTransId="{6D826700-1A85-42FC-A0B9-21D698360E19}" sibTransId="{C856F72F-9168-44E8-A2B9-886C9B683979}"/>
    <dgm:cxn modelId="{B5AD588C-FD2A-4E0F-B974-C84FA38A1E60}" type="presOf" srcId="{9FA49FD1-ED2E-446A-8DF6-5E47C0D5D553}" destId="{3C0830FB-37F4-408A-B78B-9E16E70675D4}" srcOrd="0" destOrd="0" presId="urn:microsoft.com/office/officeart/2009/3/layout/HorizontalOrganizationChart"/>
    <dgm:cxn modelId="{7C57D731-1A19-4254-BDFA-0845F1C3121F}" srcId="{7CE02BC0-781C-40B7-98A3-30C4A9EDD047}" destId="{FE10CFD6-B100-4B4E-881E-9E15E55E688F}" srcOrd="4" destOrd="0" parTransId="{10B852E6-9055-40F4-A56E-C4E6EAD96A8F}" sibTransId="{5D70B809-2ECF-40D8-9A4E-24ACDCCF90A5}"/>
    <dgm:cxn modelId="{92A471F3-1C4B-4D63-8C03-8967F178106B}" srcId="{CD6ECB82-B427-44DD-A06E-7D62EAEC7631}" destId="{61846E20-2F8D-4AB1-A87C-32FF14AB5C12}" srcOrd="2" destOrd="0" parTransId="{A4B8AFE6-C050-4450-8C4D-69326DDA3052}" sibTransId="{18607A11-544E-4FE6-8067-B9272C22F3C5}"/>
    <dgm:cxn modelId="{09361587-25A0-4167-B2A9-425BBCEBBB9C}" type="presOf" srcId="{5F47A7B5-03B4-4485-AA2B-1E2411F26630}" destId="{258924C4-85F2-428E-9970-FD0ECA97745B}" srcOrd="0" destOrd="0" presId="urn:microsoft.com/office/officeart/2009/3/layout/HorizontalOrganizationChart"/>
    <dgm:cxn modelId="{EFDEF472-0DE7-4530-AE16-1342E5378CEA}" type="presOf" srcId="{E46F40C0-DFBE-4454-98AF-8C38C379D8E5}" destId="{0478C4BF-9FF3-4D29-8798-41D7045992C3}" srcOrd="1" destOrd="0" presId="urn:microsoft.com/office/officeart/2009/3/layout/HorizontalOrganizationChart"/>
    <dgm:cxn modelId="{AA5465E0-F516-456E-B286-8303F9B44ED8}" type="presOf" srcId="{40971135-BA44-4BB4-AAA3-2B2C3EFED4F9}" destId="{1CF5B53F-DD43-430D-99CE-100D1AA5B93F}" srcOrd="0" destOrd="0" presId="urn:microsoft.com/office/officeart/2009/3/layout/HorizontalOrganizationChart"/>
    <dgm:cxn modelId="{3CCF9021-5ADC-4E24-B8B6-9D52A20F0705}" type="presOf" srcId="{DEFCB3F7-F576-43D9-934D-2121409EB5B9}" destId="{6883B91E-E756-4896-B539-EBA123714359}" srcOrd="0" destOrd="0" presId="urn:microsoft.com/office/officeart/2009/3/layout/HorizontalOrganizationChart"/>
    <dgm:cxn modelId="{D327CCE2-52E7-45DC-BFD3-20F51D92087F}" srcId="{7CE02BC0-781C-40B7-98A3-30C4A9EDD047}" destId="{DEFCB3F7-F576-43D9-934D-2121409EB5B9}" srcOrd="2" destOrd="0" parTransId="{110811C5-05A5-4C12-BEB9-9091D566E994}" sibTransId="{B011EEDF-581D-47AF-8FFD-87C1C7766D9E}"/>
    <dgm:cxn modelId="{79BB16DD-82A8-43D2-B3A8-C841985EC25C}" type="presOf" srcId="{643B23EC-FFE1-432A-AEF2-88ACE336F31A}" destId="{25139E13-FA90-4694-AB28-AF9D52811B95}" srcOrd="1" destOrd="0" presId="urn:microsoft.com/office/officeart/2009/3/layout/HorizontalOrganizationChart"/>
    <dgm:cxn modelId="{DEC99655-E9F9-4CE2-96BC-2611B9D597E2}" srcId="{7CE02BC0-781C-40B7-98A3-30C4A9EDD047}" destId="{9FA49FD1-ED2E-446A-8DF6-5E47C0D5D553}" srcOrd="3" destOrd="0" parTransId="{99FA59C2-E7D9-4FF9-9B1A-D4B6DE30439E}" sibTransId="{F1F8AD31-F398-4BDE-8457-0DEC5A68D915}"/>
    <dgm:cxn modelId="{EAF44348-CB2D-4AFD-9A15-B7731DA47852}" type="presOf" srcId="{0C168E79-D8E8-4948-853D-9D0B74492A48}" destId="{D48CCEE2-78DC-4FEB-9F68-A6940628BA75}" srcOrd="0" destOrd="0" presId="urn:microsoft.com/office/officeart/2009/3/layout/HorizontalOrganizationChart"/>
    <dgm:cxn modelId="{D29087D8-626D-440B-8818-2FA5132FC646}" type="presOf" srcId="{99FA59C2-E7D9-4FF9-9B1A-D4B6DE30439E}" destId="{CE070A6F-1D3C-4EB7-87C9-A39AB7CCCF45}" srcOrd="0" destOrd="0" presId="urn:microsoft.com/office/officeart/2009/3/layout/HorizontalOrganizationChart"/>
    <dgm:cxn modelId="{58F722AE-86C4-4251-AF1E-3B8D89B52791}" type="presOf" srcId="{E653CC23-0985-4D9D-8978-2BC60BEAEDAE}" destId="{7B2B1CBB-9111-42DC-A04D-E2234E0A143E}" srcOrd="0" destOrd="0" presId="urn:microsoft.com/office/officeart/2009/3/layout/HorizontalOrganizationChart"/>
    <dgm:cxn modelId="{890DE39A-8D9D-4BF8-B3E2-B8781C6500AF}" srcId="{8971CD01-0860-4DC8-8280-DABC4B62E4C2}" destId="{E653CC23-0985-4D9D-8978-2BC60BEAEDAE}" srcOrd="3" destOrd="0" parTransId="{0C168E79-D8E8-4948-853D-9D0B74492A48}" sibTransId="{F1E4FEF3-A771-4730-BAED-065F5BCFD8F7}"/>
    <dgm:cxn modelId="{DA518149-6B4E-420C-8CD5-D883212A05B8}" type="presOf" srcId="{FE10CFD6-B100-4B4E-881E-9E15E55E688F}" destId="{57355B59-3A6E-4C13-9C97-2EA2D40E1689}" srcOrd="1" destOrd="0" presId="urn:microsoft.com/office/officeart/2009/3/layout/HorizontalOrganizationChart"/>
    <dgm:cxn modelId="{E0B6A9D9-3F15-45AA-8583-F79F90773D4D}" srcId="{7CE02BC0-781C-40B7-98A3-30C4A9EDD047}" destId="{542F8F54-20BB-4091-B4E5-99189007A05E}" srcOrd="1" destOrd="0" parTransId="{D25AF4DF-8C2C-4388-A9E9-5B04263000F3}" sibTransId="{8C074168-F59B-4E04-B775-6986304B5832}"/>
    <dgm:cxn modelId="{4C350442-EBB7-493F-9B56-E0D6B17EEF7A}" type="presOf" srcId="{643B23EC-FFE1-432A-AEF2-88ACE336F31A}" destId="{F4B24517-F429-462B-8D5A-AEBA5026BC72}" srcOrd="0" destOrd="0" presId="urn:microsoft.com/office/officeart/2009/3/layout/HorizontalOrganizationChart"/>
    <dgm:cxn modelId="{418232A0-A1D7-4BAD-B4D4-1E1063948EA9}" srcId="{CD6ECB82-B427-44DD-A06E-7D62EAEC7631}" destId="{8971CD01-0860-4DC8-8280-DABC4B62E4C2}" srcOrd="0" destOrd="0" parTransId="{5F47A7B5-03B4-4485-AA2B-1E2411F26630}" sibTransId="{B11D23F9-DCFE-4DE2-AAFC-E58785F4ACCB}"/>
    <dgm:cxn modelId="{F1443BEF-C44B-45E0-9DF3-41036C6EE7BA}" type="presOf" srcId="{E0E2DAB0-96CE-43B1-9EAC-FA910640C545}" destId="{95689EEB-C6FD-48D4-A717-4535602C2EF8}" srcOrd="0" destOrd="0" presId="urn:microsoft.com/office/officeart/2009/3/layout/HorizontalOrganizationChart"/>
    <dgm:cxn modelId="{5281B41C-6C68-4B5C-B37B-A33A99B7213F}" type="presOf" srcId="{8971CD01-0860-4DC8-8280-DABC4B62E4C2}" destId="{F7FED9C6-61D9-42EC-8A43-C2E59A7DF7EC}" srcOrd="0" destOrd="0" presId="urn:microsoft.com/office/officeart/2009/3/layout/HorizontalOrganizationChart"/>
    <dgm:cxn modelId="{1DB47D3F-8ABA-4273-8161-6922652E366B}" type="presOf" srcId="{A4B8AFE6-C050-4450-8C4D-69326DDA3052}" destId="{0F0C36A8-6096-4EAD-AEC7-23FABEE0B930}" srcOrd="0" destOrd="0" presId="urn:microsoft.com/office/officeart/2009/3/layout/HorizontalOrganizationChart"/>
    <dgm:cxn modelId="{787110E8-1CEF-4672-91F5-011ED52BD7AC}" type="presOf" srcId="{D25AF4DF-8C2C-4388-A9E9-5B04263000F3}" destId="{92BE57F5-74F4-4686-AC2E-63A4BE4E6064}" srcOrd="0" destOrd="0" presId="urn:microsoft.com/office/officeart/2009/3/layout/HorizontalOrganizationChart"/>
    <dgm:cxn modelId="{9E5BD676-2123-4A28-B29F-9FE2F9B0F330}" type="presOf" srcId="{61846E20-2F8D-4AB1-A87C-32FF14AB5C12}" destId="{C4D78AB3-19E4-4355-A7C4-881327D58BEF}" srcOrd="1" destOrd="0" presId="urn:microsoft.com/office/officeart/2009/3/layout/HorizontalOrganizationChart"/>
    <dgm:cxn modelId="{1D7CED67-988C-453E-A3E8-DF52A7645329}" type="presOf" srcId="{40971135-BA44-4BB4-AAA3-2B2C3EFED4F9}" destId="{CD55C3CD-9ACE-4ECD-8641-530D38CF9C9E}" srcOrd="1" destOrd="0" presId="urn:microsoft.com/office/officeart/2009/3/layout/HorizontalOrganizationChart"/>
    <dgm:cxn modelId="{0C4B7A99-6155-4BBF-801F-83535AB2EEF1}" type="presParOf" srcId="{D2FAAAD4-C289-4C9F-A20A-86E00A70B9ED}" destId="{C06154C1-EBAD-485D-805A-3E5DCC314CE2}" srcOrd="0" destOrd="0" presId="urn:microsoft.com/office/officeart/2009/3/layout/HorizontalOrganizationChart"/>
    <dgm:cxn modelId="{4FAFA984-CEF2-40B9-AB83-9D784663018D}" type="presParOf" srcId="{C06154C1-EBAD-485D-805A-3E5DCC314CE2}" destId="{7CB14425-811C-4050-B06F-488D0D192FB1}" srcOrd="0" destOrd="0" presId="urn:microsoft.com/office/officeart/2009/3/layout/HorizontalOrganizationChart"/>
    <dgm:cxn modelId="{5AFD184E-0056-4D5F-B41E-CA99DEA30967}" type="presParOf" srcId="{7CB14425-811C-4050-B06F-488D0D192FB1}" destId="{234A759E-3836-4864-9781-E3C8BBCFB299}" srcOrd="0" destOrd="0" presId="urn:microsoft.com/office/officeart/2009/3/layout/HorizontalOrganizationChart"/>
    <dgm:cxn modelId="{BFCF93BD-747C-42B0-9ECB-9C417F370486}" type="presParOf" srcId="{7CB14425-811C-4050-B06F-488D0D192FB1}" destId="{2CE2F50E-2BB7-471A-8504-2ED0B074521C}" srcOrd="1" destOrd="0" presId="urn:microsoft.com/office/officeart/2009/3/layout/HorizontalOrganizationChart"/>
    <dgm:cxn modelId="{BC9BEDF9-E8EF-4645-A578-05C53C134DFE}" type="presParOf" srcId="{C06154C1-EBAD-485D-805A-3E5DCC314CE2}" destId="{EFB38677-661E-47BF-936D-F004CAEE9CD4}" srcOrd="1" destOrd="0" presId="urn:microsoft.com/office/officeart/2009/3/layout/HorizontalOrganizationChart"/>
    <dgm:cxn modelId="{E9BCBBB6-5803-48D5-A33E-EB0FB740E631}" type="presParOf" srcId="{EFB38677-661E-47BF-936D-F004CAEE9CD4}" destId="{258924C4-85F2-428E-9970-FD0ECA97745B}" srcOrd="0" destOrd="0" presId="urn:microsoft.com/office/officeart/2009/3/layout/HorizontalOrganizationChart"/>
    <dgm:cxn modelId="{BD082E01-6DFE-4553-BA02-89F1E873FD2D}" type="presParOf" srcId="{EFB38677-661E-47BF-936D-F004CAEE9CD4}" destId="{636B7AE3-70D6-4DAA-A4A2-7BF9DDCC981D}" srcOrd="1" destOrd="0" presId="urn:microsoft.com/office/officeart/2009/3/layout/HorizontalOrganizationChart"/>
    <dgm:cxn modelId="{9887051D-6C8B-47D4-A476-6CEE0D60491B}" type="presParOf" srcId="{636B7AE3-70D6-4DAA-A4A2-7BF9DDCC981D}" destId="{3C267F8C-8CB2-4EE7-BEE1-0BE118540CF1}" srcOrd="0" destOrd="0" presId="urn:microsoft.com/office/officeart/2009/3/layout/HorizontalOrganizationChart"/>
    <dgm:cxn modelId="{7373E346-FC53-48F3-929E-5D7814F76389}" type="presParOf" srcId="{3C267F8C-8CB2-4EE7-BEE1-0BE118540CF1}" destId="{F7FED9C6-61D9-42EC-8A43-C2E59A7DF7EC}" srcOrd="0" destOrd="0" presId="urn:microsoft.com/office/officeart/2009/3/layout/HorizontalOrganizationChart"/>
    <dgm:cxn modelId="{4B82C317-5275-4880-92CE-B72EF5264321}" type="presParOf" srcId="{3C267F8C-8CB2-4EE7-BEE1-0BE118540CF1}" destId="{27129F6D-F3FF-4E28-A17A-34C82D9A6AC4}" srcOrd="1" destOrd="0" presId="urn:microsoft.com/office/officeart/2009/3/layout/HorizontalOrganizationChart"/>
    <dgm:cxn modelId="{EFA7BDE1-53EC-4E01-AF12-5F3B88CE1472}" type="presParOf" srcId="{636B7AE3-70D6-4DAA-A4A2-7BF9DDCC981D}" destId="{5A3F878A-4B58-40B5-B90F-D988C30CE701}" srcOrd="1" destOrd="0" presId="urn:microsoft.com/office/officeart/2009/3/layout/HorizontalOrganizationChart"/>
    <dgm:cxn modelId="{3B090640-F145-432D-91B0-B21FE1B1575E}" type="presParOf" srcId="{5A3F878A-4B58-40B5-B90F-D988C30CE701}" destId="{3D585583-279B-4F79-9FE8-9635FF7A98CF}" srcOrd="0" destOrd="0" presId="urn:microsoft.com/office/officeart/2009/3/layout/HorizontalOrganizationChart"/>
    <dgm:cxn modelId="{E184FEAE-FA3B-4414-A60A-D91FB7F51B6C}" type="presParOf" srcId="{5A3F878A-4B58-40B5-B90F-D988C30CE701}" destId="{9E0F3A90-A053-420B-B085-3C7629FA2B63}" srcOrd="1" destOrd="0" presId="urn:microsoft.com/office/officeart/2009/3/layout/HorizontalOrganizationChart"/>
    <dgm:cxn modelId="{E3180966-1A3B-4B28-8C02-9CE9035DDE74}" type="presParOf" srcId="{9E0F3A90-A053-420B-B085-3C7629FA2B63}" destId="{C3DFF1C7-043B-4707-A50D-9290E23C3BAD}" srcOrd="0" destOrd="0" presId="urn:microsoft.com/office/officeart/2009/3/layout/HorizontalOrganizationChart"/>
    <dgm:cxn modelId="{18CAD12F-E986-49B7-9C62-EF72740CF945}" type="presParOf" srcId="{C3DFF1C7-043B-4707-A50D-9290E23C3BAD}" destId="{FFDCBAFD-08CD-4ACD-95D2-F730CF246C13}" srcOrd="0" destOrd="0" presId="urn:microsoft.com/office/officeart/2009/3/layout/HorizontalOrganizationChart"/>
    <dgm:cxn modelId="{A32F60E7-E65B-4F8A-9ECA-008FCDAD0F83}" type="presParOf" srcId="{C3DFF1C7-043B-4707-A50D-9290E23C3BAD}" destId="{84806B6A-7748-4EE2-B7DF-18BF3EC804F5}" srcOrd="1" destOrd="0" presId="urn:microsoft.com/office/officeart/2009/3/layout/HorizontalOrganizationChart"/>
    <dgm:cxn modelId="{1CDE1DCD-22C8-44BF-9CE2-74EFB31E8A27}" type="presParOf" srcId="{9E0F3A90-A053-420B-B085-3C7629FA2B63}" destId="{CF369668-3BEA-429A-8F0C-F1957D7F83F5}" srcOrd="1" destOrd="0" presId="urn:microsoft.com/office/officeart/2009/3/layout/HorizontalOrganizationChart"/>
    <dgm:cxn modelId="{154D3F7B-588B-4331-BA6C-99232446A149}" type="presParOf" srcId="{CF369668-3BEA-429A-8F0C-F1957D7F83F5}" destId="{168DA786-96E2-4BDE-8384-EECF67B69760}" srcOrd="0" destOrd="0" presId="urn:microsoft.com/office/officeart/2009/3/layout/HorizontalOrganizationChart"/>
    <dgm:cxn modelId="{869C9E82-32A7-4124-BA1C-8AACE5673B8E}" type="presParOf" srcId="{CF369668-3BEA-429A-8F0C-F1957D7F83F5}" destId="{18E8DED1-E5EB-49F3-A739-B8634F384751}" srcOrd="1" destOrd="0" presId="urn:microsoft.com/office/officeart/2009/3/layout/HorizontalOrganizationChart"/>
    <dgm:cxn modelId="{A054C1DB-D938-4CCC-8854-8BED3C1C6CD3}" type="presParOf" srcId="{18E8DED1-E5EB-49F3-A739-B8634F384751}" destId="{133B584E-FDB7-40FD-A686-9589D312CA1C}" srcOrd="0" destOrd="0" presId="urn:microsoft.com/office/officeart/2009/3/layout/HorizontalOrganizationChart"/>
    <dgm:cxn modelId="{D34FEEA9-6CD4-47BA-BFF8-3A6E69A7D9B2}" type="presParOf" srcId="{133B584E-FDB7-40FD-A686-9589D312CA1C}" destId="{9FBAEAAE-F138-4267-81F9-71B8F99E4F67}" srcOrd="0" destOrd="0" presId="urn:microsoft.com/office/officeart/2009/3/layout/HorizontalOrganizationChart"/>
    <dgm:cxn modelId="{FF7B25D4-261D-4293-A8B5-36A221BF863C}" type="presParOf" srcId="{133B584E-FDB7-40FD-A686-9589D312CA1C}" destId="{494FEE0D-055C-4D5F-B4C9-C6771429BC9B}" srcOrd="1" destOrd="0" presId="urn:microsoft.com/office/officeart/2009/3/layout/HorizontalOrganizationChart"/>
    <dgm:cxn modelId="{27F00E5E-E5BE-407B-BF9E-1BD946D0017C}" type="presParOf" srcId="{18E8DED1-E5EB-49F3-A739-B8634F384751}" destId="{7B1E39AC-D053-4718-9824-BDDA04395F05}" srcOrd="1" destOrd="0" presId="urn:microsoft.com/office/officeart/2009/3/layout/HorizontalOrganizationChart"/>
    <dgm:cxn modelId="{E8F8D7C2-61FC-42FE-AF9E-1F9C4385C652}" type="presParOf" srcId="{18E8DED1-E5EB-49F3-A739-B8634F384751}" destId="{63393A76-4505-4655-8E34-E1479F017CEE}" srcOrd="2" destOrd="0" presId="urn:microsoft.com/office/officeart/2009/3/layout/HorizontalOrganizationChart"/>
    <dgm:cxn modelId="{40D17095-9CFC-428C-84CF-9E6C9A7DBEDF}" type="presParOf" srcId="{CF369668-3BEA-429A-8F0C-F1957D7F83F5}" destId="{92BE57F5-74F4-4686-AC2E-63A4BE4E6064}" srcOrd="2" destOrd="0" presId="urn:microsoft.com/office/officeart/2009/3/layout/HorizontalOrganizationChart"/>
    <dgm:cxn modelId="{31C815CD-7F1D-4F00-B069-24D737498644}" type="presParOf" srcId="{CF369668-3BEA-429A-8F0C-F1957D7F83F5}" destId="{11200F09-73FD-441D-87BC-A1C5AFE9A31B}" srcOrd="3" destOrd="0" presId="urn:microsoft.com/office/officeart/2009/3/layout/HorizontalOrganizationChart"/>
    <dgm:cxn modelId="{F1EA9F27-063F-44D3-B194-07718DE1F67C}" type="presParOf" srcId="{11200F09-73FD-441D-87BC-A1C5AFE9A31B}" destId="{CBF758A4-C5AE-43F4-BA31-7C99DACBB641}" srcOrd="0" destOrd="0" presId="urn:microsoft.com/office/officeart/2009/3/layout/HorizontalOrganizationChart"/>
    <dgm:cxn modelId="{5470688E-73C6-4F41-864D-9B785E95F089}" type="presParOf" srcId="{CBF758A4-C5AE-43F4-BA31-7C99DACBB641}" destId="{8713E1F9-DEE5-4DE4-B873-D292EC6C5D2B}" srcOrd="0" destOrd="0" presId="urn:microsoft.com/office/officeart/2009/3/layout/HorizontalOrganizationChart"/>
    <dgm:cxn modelId="{6428A53E-89A8-4031-933E-2FA56A3889C6}" type="presParOf" srcId="{CBF758A4-C5AE-43F4-BA31-7C99DACBB641}" destId="{377B5765-E70E-43F5-BCB6-760CCB93353C}" srcOrd="1" destOrd="0" presId="urn:microsoft.com/office/officeart/2009/3/layout/HorizontalOrganizationChart"/>
    <dgm:cxn modelId="{528EB880-29CF-429E-96B4-0652A4A87996}" type="presParOf" srcId="{11200F09-73FD-441D-87BC-A1C5AFE9A31B}" destId="{1DA2FA32-855D-436A-8F3B-44C599A6CEEC}" srcOrd="1" destOrd="0" presId="urn:microsoft.com/office/officeart/2009/3/layout/HorizontalOrganizationChart"/>
    <dgm:cxn modelId="{1FAC832F-98F3-4400-BAD8-E55DFD44B103}" type="presParOf" srcId="{11200F09-73FD-441D-87BC-A1C5AFE9A31B}" destId="{6E5E49B3-CDF9-43C9-847E-D4ADC93B949E}" srcOrd="2" destOrd="0" presId="urn:microsoft.com/office/officeart/2009/3/layout/HorizontalOrganizationChart"/>
    <dgm:cxn modelId="{2182DD23-625D-41FF-B643-667344C705B1}" type="presParOf" srcId="{CF369668-3BEA-429A-8F0C-F1957D7F83F5}" destId="{15FD2AED-F592-4578-BE25-701F1C218908}" srcOrd="4" destOrd="0" presId="urn:microsoft.com/office/officeart/2009/3/layout/HorizontalOrganizationChart"/>
    <dgm:cxn modelId="{0302B928-D203-499E-B634-2CEEA11EB919}" type="presParOf" srcId="{CF369668-3BEA-429A-8F0C-F1957D7F83F5}" destId="{3BC5D59A-09B5-422F-8624-C98C950F6C68}" srcOrd="5" destOrd="0" presId="urn:microsoft.com/office/officeart/2009/3/layout/HorizontalOrganizationChart"/>
    <dgm:cxn modelId="{6D57C1B7-0D3E-47E7-A416-47EFA66B51D1}" type="presParOf" srcId="{3BC5D59A-09B5-422F-8624-C98C950F6C68}" destId="{2AD6FEC5-60B7-4D13-959A-37601B63977E}" srcOrd="0" destOrd="0" presId="urn:microsoft.com/office/officeart/2009/3/layout/HorizontalOrganizationChart"/>
    <dgm:cxn modelId="{5C4F7948-6DCA-402F-9DF1-105A5895E8ED}" type="presParOf" srcId="{2AD6FEC5-60B7-4D13-959A-37601B63977E}" destId="{6883B91E-E756-4896-B539-EBA123714359}" srcOrd="0" destOrd="0" presId="urn:microsoft.com/office/officeart/2009/3/layout/HorizontalOrganizationChart"/>
    <dgm:cxn modelId="{2A569710-6FD6-49E7-ACB0-E793C3D0203C}" type="presParOf" srcId="{2AD6FEC5-60B7-4D13-959A-37601B63977E}" destId="{4D1E05C0-16AD-4C81-B791-E4837BF534F0}" srcOrd="1" destOrd="0" presId="urn:microsoft.com/office/officeart/2009/3/layout/HorizontalOrganizationChart"/>
    <dgm:cxn modelId="{2E24D575-A15B-45EC-B451-369195E84706}" type="presParOf" srcId="{3BC5D59A-09B5-422F-8624-C98C950F6C68}" destId="{0748A258-2302-4607-B104-746B23B33428}" srcOrd="1" destOrd="0" presId="urn:microsoft.com/office/officeart/2009/3/layout/HorizontalOrganizationChart"/>
    <dgm:cxn modelId="{4FBD1FB8-0343-478D-A599-8B94C1650ADE}" type="presParOf" srcId="{3BC5D59A-09B5-422F-8624-C98C950F6C68}" destId="{0DD2B9D9-8FBE-4DF5-83CE-6B46FC60FEF6}" srcOrd="2" destOrd="0" presId="urn:microsoft.com/office/officeart/2009/3/layout/HorizontalOrganizationChart"/>
    <dgm:cxn modelId="{C837A233-6321-4702-A09F-DD42ECC377A5}" type="presParOf" srcId="{CF369668-3BEA-429A-8F0C-F1957D7F83F5}" destId="{CE070A6F-1D3C-4EB7-87C9-A39AB7CCCF45}" srcOrd="6" destOrd="0" presId="urn:microsoft.com/office/officeart/2009/3/layout/HorizontalOrganizationChart"/>
    <dgm:cxn modelId="{77294325-18FA-4B90-825F-6C3702EEA727}" type="presParOf" srcId="{CF369668-3BEA-429A-8F0C-F1957D7F83F5}" destId="{AB2CAFBB-322E-4FC4-A23A-AE41730999B4}" srcOrd="7" destOrd="0" presId="urn:microsoft.com/office/officeart/2009/3/layout/HorizontalOrganizationChart"/>
    <dgm:cxn modelId="{F869E341-119F-46EC-AE6C-A2AEB702FB24}" type="presParOf" srcId="{AB2CAFBB-322E-4FC4-A23A-AE41730999B4}" destId="{3EF0D7BE-76B7-483F-99A6-409D3468D165}" srcOrd="0" destOrd="0" presId="urn:microsoft.com/office/officeart/2009/3/layout/HorizontalOrganizationChart"/>
    <dgm:cxn modelId="{D4CC20AA-36F7-4063-A19C-B6CD5F81FA05}" type="presParOf" srcId="{3EF0D7BE-76B7-483F-99A6-409D3468D165}" destId="{3C0830FB-37F4-408A-B78B-9E16E70675D4}" srcOrd="0" destOrd="0" presId="urn:microsoft.com/office/officeart/2009/3/layout/HorizontalOrganizationChart"/>
    <dgm:cxn modelId="{A825E49D-5AF8-4CE0-A28B-710539458B26}" type="presParOf" srcId="{3EF0D7BE-76B7-483F-99A6-409D3468D165}" destId="{459B717A-AFBC-4609-9830-7802C74AB4EA}" srcOrd="1" destOrd="0" presId="urn:microsoft.com/office/officeart/2009/3/layout/HorizontalOrganizationChart"/>
    <dgm:cxn modelId="{3D000577-C797-4E11-9218-F36694B3D886}" type="presParOf" srcId="{AB2CAFBB-322E-4FC4-A23A-AE41730999B4}" destId="{2D40BEFD-B3A8-49CF-B489-B3D78781B27B}" srcOrd="1" destOrd="0" presId="urn:microsoft.com/office/officeart/2009/3/layout/HorizontalOrganizationChart"/>
    <dgm:cxn modelId="{850BF34A-DB47-4148-A23E-1BA8A3B62A1C}" type="presParOf" srcId="{AB2CAFBB-322E-4FC4-A23A-AE41730999B4}" destId="{83DEAC5E-BCE4-4215-B8DE-312CFF1DADA9}" srcOrd="2" destOrd="0" presId="urn:microsoft.com/office/officeart/2009/3/layout/HorizontalOrganizationChart"/>
    <dgm:cxn modelId="{FE3650E2-933C-4440-A0C5-6502FC88AC74}" type="presParOf" srcId="{CF369668-3BEA-429A-8F0C-F1957D7F83F5}" destId="{AA207C64-E957-4514-B3C0-358024382D84}" srcOrd="8" destOrd="0" presId="urn:microsoft.com/office/officeart/2009/3/layout/HorizontalOrganizationChart"/>
    <dgm:cxn modelId="{6FF8C627-3558-41D7-8A92-937B28B1CD0A}" type="presParOf" srcId="{CF369668-3BEA-429A-8F0C-F1957D7F83F5}" destId="{E3C2AE3A-3C42-48CF-A9FA-5C6A6334D9E6}" srcOrd="9" destOrd="0" presId="urn:microsoft.com/office/officeart/2009/3/layout/HorizontalOrganizationChart"/>
    <dgm:cxn modelId="{878E1FFA-00A8-470B-AB3D-242FDFCE7226}" type="presParOf" srcId="{E3C2AE3A-3C42-48CF-A9FA-5C6A6334D9E6}" destId="{A6526AE4-0C5A-4792-9153-CD51F9B2B730}" srcOrd="0" destOrd="0" presId="urn:microsoft.com/office/officeart/2009/3/layout/HorizontalOrganizationChart"/>
    <dgm:cxn modelId="{C6AC24A5-623D-4875-A8FA-AAF83B69B15F}" type="presParOf" srcId="{A6526AE4-0C5A-4792-9153-CD51F9B2B730}" destId="{FFA9C3FB-EDF7-450E-82BB-8DA08BB05E90}" srcOrd="0" destOrd="0" presId="urn:microsoft.com/office/officeart/2009/3/layout/HorizontalOrganizationChart"/>
    <dgm:cxn modelId="{29D81298-B3C7-4B64-9A20-062EDC3E03B3}" type="presParOf" srcId="{A6526AE4-0C5A-4792-9153-CD51F9B2B730}" destId="{57355B59-3A6E-4C13-9C97-2EA2D40E1689}" srcOrd="1" destOrd="0" presId="urn:microsoft.com/office/officeart/2009/3/layout/HorizontalOrganizationChart"/>
    <dgm:cxn modelId="{29526E98-6D8B-4A6F-A9C1-18DEEA5873B9}" type="presParOf" srcId="{E3C2AE3A-3C42-48CF-A9FA-5C6A6334D9E6}" destId="{02E1B7DE-281C-4AF9-A973-511D247D91BE}" srcOrd="1" destOrd="0" presId="urn:microsoft.com/office/officeart/2009/3/layout/HorizontalOrganizationChart"/>
    <dgm:cxn modelId="{84813066-E24E-4F60-A3FB-2676F183FF8C}" type="presParOf" srcId="{E3C2AE3A-3C42-48CF-A9FA-5C6A6334D9E6}" destId="{BF849923-9FD1-4B89-91A1-FDC63BAA2B59}" srcOrd="2" destOrd="0" presId="urn:microsoft.com/office/officeart/2009/3/layout/HorizontalOrganizationChart"/>
    <dgm:cxn modelId="{8CEA9B72-177B-42BA-ACE9-0B0F4BE09961}" type="presParOf" srcId="{CF369668-3BEA-429A-8F0C-F1957D7F83F5}" destId="{5DC46899-D8C6-4003-8A3C-44177D2A4F6C}" srcOrd="10" destOrd="0" presId="urn:microsoft.com/office/officeart/2009/3/layout/HorizontalOrganizationChart"/>
    <dgm:cxn modelId="{A2773B51-6777-46BD-9A86-BA6BD70414A5}" type="presParOf" srcId="{CF369668-3BEA-429A-8F0C-F1957D7F83F5}" destId="{B8E59347-7C13-45A6-9EF8-E835938AF5A8}" srcOrd="11" destOrd="0" presId="urn:microsoft.com/office/officeart/2009/3/layout/HorizontalOrganizationChart"/>
    <dgm:cxn modelId="{EE3C3C21-493B-4E08-959F-6C20FC93821E}" type="presParOf" srcId="{B8E59347-7C13-45A6-9EF8-E835938AF5A8}" destId="{A658E95C-F636-4811-A85E-2C4DCE7DD363}" srcOrd="0" destOrd="0" presId="urn:microsoft.com/office/officeart/2009/3/layout/HorizontalOrganizationChart"/>
    <dgm:cxn modelId="{2FD008C8-47A1-4498-AF86-A0C3B420FDA6}" type="presParOf" srcId="{A658E95C-F636-4811-A85E-2C4DCE7DD363}" destId="{B6156E96-7D82-445C-8717-F2F4D81154E8}" srcOrd="0" destOrd="0" presId="urn:microsoft.com/office/officeart/2009/3/layout/HorizontalOrganizationChart"/>
    <dgm:cxn modelId="{EF28C69A-F55F-4703-9FB1-A8FFC318D943}" type="presParOf" srcId="{A658E95C-F636-4811-A85E-2C4DCE7DD363}" destId="{B109138D-1A92-40CB-9E10-1EF80BF6487C}" srcOrd="1" destOrd="0" presId="urn:microsoft.com/office/officeart/2009/3/layout/HorizontalOrganizationChart"/>
    <dgm:cxn modelId="{FDE0B2BA-F275-41B8-8FD2-C9DB33B13CB7}" type="presParOf" srcId="{B8E59347-7C13-45A6-9EF8-E835938AF5A8}" destId="{9C3E3165-CEFA-43AC-8EC8-2AF991F7FC7B}" srcOrd="1" destOrd="0" presId="urn:microsoft.com/office/officeart/2009/3/layout/HorizontalOrganizationChart"/>
    <dgm:cxn modelId="{FE04027A-5419-4B2D-988F-47A7E663B50C}" type="presParOf" srcId="{B8E59347-7C13-45A6-9EF8-E835938AF5A8}" destId="{7FDE621A-5CE5-459D-96AA-8D1E1A83A3C1}" srcOrd="2" destOrd="0" presId="urn:microsoft.com/office/officeart/2009/3/layout/HorizontalOrganizationChart"/>
    <dgm:cxn modelId="{82A3A9E9-11B0-4B2C-A0C0-086CE2DE0F80}" type="presParOf" srcId="{CF369668-3BEA-429A-8F0C-F1957D7F83F5}" destId="{221EB5B3-D039-42C6-ACA6-9BA3DCF01AC6}" srcOrd="12" destOrd="0" presId="urn:microsoft.com/office/officeart/2009/3/layout/HorizontalOrganizationChart"/>
    <dgm:cxn modelId="{FAFA17D2-7DF8-4496-8A36-11E826038EEC}" type="presParOf" srcId="{CF369668-3BEA-429A-8F0C-F1957D7F83F5}" destId="{95DD8F6D-7D7D-4861-ADE9-7B59D995D308}" srcOrd="13" destOrd="0" presId="urn:microsoft.com/office/officeart/2009/3/layout/HorizontalOrganizationChart"/>
    <dgm:cxn modelId="{620210BD-88A2-4DCA-84B6-2A8C94EC3B59}" type="presParOf" srcId="{95DD8F6D-7D7D-4861-ADE9-7B59D995D308}" destId="{8AC8D4DC-775B-408E-8FC5-4849C6D2D6E6}" srcOrd="0" destOrd="0" presId="urn:microsoft.com/office/officeart/2009/3/layout/HorizontalOrganizationChart"/>
    <dgm:cxn modelId="{2563C326-DB1E-4D74-90C5-17D02D353271}" type="presParOf" srcId="{8AC8D4DC-775B-408E-8FC5-4849C6D2D6E6}" destId="{92A5D13F-73DB-4E17-9F03-08506DB6D1C2}" srcOrd="0" destOrd="0" presId="urn:microsoft.com/office/officeart/2009/3/layout/HorizontalOrganizationChart"/>
    <dgm:cxn modelId="{7DE60EA2-A68B-48EB-ADF2-DA431842005F}" type="presParOf" srcId="{8AC8D4DC-775B-408E-8FC5-4849C6D2D6E6}" destId="{0478C4BF-9FF3-4D29-8798-41D7045992C3}" srcOrd="1" destOrd="0" presId="urn:microsoft.com/office/officeart/2009/3/layout/HorizontalOrganizationChart"/>
    <dgm:cxn modelId="{56AE08F4-5020-448E-A770-7D7A0A0B85FB}" type="presParOf" srcId="{95DD8F6D-7D7D-4861-ADE9-7B59D995D308}" destId="{6E39A94C-851F-4AF3-8437-C3D38681E170}" srcOrd="1" destOrd="0" presId="urn:microsoft.com/office/officeart/2009/3/layout/HorizontalOrganizationChart"/>
    <dgm:cxn modelId="{57917E24-EFD7-4E02-9F97-33F12C1ECF06}" type="presParOf" srcId="{95DD8F6D-7D7D-4861-ADE9-7B59D995D308}" destId="{C15F1A0D-F66F-4672-97F6-583B0F00473C}" srcOrd="2" destOrd="0" presId="urn:microsoft.com/office/officeart/2009/3/layout/HorizontalOrganizationChart"/>
    <dgm:cxn modelId="{DB1B4987-B40F-4C71-AE1E-A2EFC7654B7F}" type="presParOf" srcId="{9E0F3A90-A053-420B-B085-3C7629FA2B63}" destId="{50B3508A-868A-4CC2-9322-08A7A1E25561}" srcOrd="2" destOrd="0" presId="urn:microsoft.com/office/officeart/2009/3/layout/HorizontalOrganizationChart"/>
    <dgm:cxn modelId="{F8983E6A-F880-4792-8D15-B854F264C0AE}" type="presParOf" srcId="{5A3F878A-4B58-40B5-B90F-D988C30CE701}" destId="{ED64E566-E3E3-4508-820D-4D226212B55C}" srcOrd="2" destOrd="0" presId="urn:microsoft.com/office/officeart/2009/3/layout/HorizontalOrganizationChart"/>
    <dgm:cxn modelId="{A207FDC1-4A09-4562-9670-C7F6EDD57CA5}" type="presParOf" srcId="{5A3F878A-4B58-40B5-B90F-D988C30CE701}" destId="{1A14DDBD-05DB-413D-98D8-D97C5ED1B1D4}" srcOrd="3" destOrd="0" presId="urn:microsoft.com/office/officeart/2009/3/layout/HorizontalOrganizationChart"/>
    <dgm:cxn modelId="{DB81F8B5-E7AD-42F5-AA10-4C983A8D80B8}" type="presParOf" srcId="{1A14DDBD-05DB-413D-98D8-D97C5ED1B1D4}" destId="{A5010A30-695D-43AB-85A8-998B012A0FA4}" srcOrd="0" destOrd="0" presId="urn:microsoft.com/office/officeart/2009/3/layout/HorizontalOrganizationChart"/>
    <dgm:cxn modelId="{2ECAE6FA-476E-44CE-A5A4-0E5660DEB7DD}" type="presParOf" srcId="{A5010A30-695D-43AB-85A8-998B012A0FA4}" destId="{568FB31A-C9F5-4A82-9C16-87701C3E6908}" srcOrd="0" destOrd="0" presId="urn:microsoft.com/office/officeart/2009/3/layout/HorizontalOrganizationChart"/>
    <dgm:cxn modelId="{A48FD6F7-6E89-4BEF-9C5B-90223E00E0E3}" type="presParOf" srcId="{A5010A30-695D-43AB-85A8-998B012A0FA4}" destId="{E713B96E-4655-4AA0-A323-636EDF16AF0F}" srcOrd="1" destOrd="0" presId="urn:microsoft.com/office/officeart/2009/3/layout/HorizontalOrganizationChart"/>
    <dgm:cxn modelId="{3ACE6FAB-F9B9-42B7-9C45-ED5F7630688F}" type="presParOf" srcId="{1A14DDBD-05DB-413D-98D8-D97C5ED1B1D4}" destId="{2B97A2E6-642C-4920-9B0D-F530459B5EC1}" srcOrd="1" destOrd="0" presId="urn:microsoft.com/office/officeart/2009/3/layout/HorizontalOrganizationChart"/>
    <dgm:cxn modelId="{A4311941-EE69-44B8-872C-A027FA281ED6}" type="presParOf" srcId="{1A14DDBD-05DB-413D-98D8-D97C5ED1B1D4}" destId="{E1E09F94-D547-496E-8480-69C93C6CCE58}" srcOrd="2" destOrd="0" presId="urn:microsoft.com/office/officeart/2009/3/layout/HorizontalOrganizationChart"/>
    <dgm:cxn modelId="{69B1FB5A-1A55-464F-B379-FFBBD0A702BA}" type="presParOf" srcId="{5A3F878A-4B58-40B5-B90F-D988C30CE701}" destId="{91D3D4E6-F6C9-4347-9655-6E51911D1F12}" srcOrd="4" destOrd="0" presId="urn:microsoft.com/office/officeart/2009/3/layout/HorizontalOrganizationChart"/>
    <dgm:cxn modelId="{7C60EDD4-5F57-482E-B7DA-23ACDB07B118}" type="presParOf" srcId="{5A3F878A-4B58-40B5-B90F-D988C30CE701}" destId="{D21AA31D-F475-4833-A22F-18DA92BCBBB5}" srcOrd="5" destOrd="0" presId="urn:microsoft.com/office/officeart/2009/3/layout/HorizontalOrganizationChart"/>
    <dgm:cxn modelId="{92D9558B-3B0C-41E9-B1E6-FB76EEAA7CAE}" type="presParOf" srcId="{D21AA31D-F475-4833-A22F-18DA92BCBBB5}" destId="{9EAF3DC2-85FD-48A4-BFC2-5E0DF25E7178}" srcOrd="0" destOrd="0" presId="urn:microsoft.com/office/officeart/2009/3/layout/HorizontalOrganizationChart"/>
    <dgm:cxn modelId="{71F5E72E-1B83-4286-9880-6462522769FF}" type="presParOf" srcId="{9EAF3DC2-85FD-48A4-BFC2-5E0DF25E7178}" destId="{AB4FE93E-3D43-4B05-9982-4405417B210B}" srcOrd="0" destOrd="0" presId="urn:microsoft.com/office/officeart/2009/3/layout/HorizontalOrganizationChart"/>
    <dgm:cxn modelId="{454FF231-1884-4B37-AF40-6D1B536A4CC5}" type="presParOf" srcId="{9EAF3DC2-85FD-48A4-BFC2-5E0DF25E7178}" destId="{DAF7F834-FE1B-4CCA-8C0C-1FDAB574309D}" srcOrd="1" destOrd="0" presId="urn:microsoft.com/office/officeart/2009/3/layout/HorizontalOrganizationChart"/>
    <dgm:cxn modelId="{C0C5AD35-4CA6-459F-A917-578A7A51EE11}" type="presParOf" srcId="{D21AA31D-F475-4833-A22F-18DA92BCBBB5}" destId="{FD7930BA-D2AB-44B8-96CC-BE0B0829555D}" srcOrd="1" destOrd="0" presId="urn:microsoft.com/office/officeart/2009/3/layout/HorizontalOrganizationChart"/>
    <dgm:cxn modelId="{831D5751-5698-4A4B-8DCA-2E7F735A6A03}" type="presParOf" srcId="{D21AA31D-F475-4833-A22F-18DA92BCBBB5}" destId="{F8F5884C-2D51-4C29-A533-C1A7E4D1DF59}" srcOrd="2" destOrd="0" presId="urn:microsoft.com/office/officeart/2009/3/layout/HorizontalOrganizationChart"/>
    <dgm:cxn modelId="{EB4F7F19-607C-4ED7-A247-08BF0DDFA84A}" type="presParOf" srcId="{5A3F878A-4B58-40B5-B90F-D988C30CE701}" destId="{D48CCEE2-78DC-4FEB-9F68-A6940628BA75}" srcOrd="6" destOrd="0" presId="urn:microsoft.com/office/officeart/2009/3/layout/HorizontalOrganizationChart"/>
    <dgm:cxn modelId="{6E2F6D70-AF9B-485E-A6BB-7A6A883C5F9C}" type="presParOf" srcId="{5A3F878A-4B58-40B5-B90F-D988C30CE701}" destId="{7CFC7020-DA26-4B76-A4F3-E1307EBD41A6}" srcOrd="7" destOrd="0" presId="urn:microsoft.com/office/officeart/2009/3/layout/HorizontalOrganizationChart"/>
    <dgm:cxn modelId="{AFC5FB01-3910-4262-B917-66FCF9C498E7}" type="presParOf" srcId="{7CFC7020-DA26-4B76-A4F3-E1307EBD41A6}" destId="{1BB82A54-518D-4074-B1EA-494640B9A9FB}" srcOrd="0" destOrd="0" presId="urn:microsoft.com/office/officeart/2009/3/layout/HorizontalOrganizationChart"/>
    <dgm:cxn modelId="{5F890290-1551-4248-B731-349425714626}" type="presParOf" srcId="{1BB82A54-518D-4074-B1EA-494640B9A9FB}" destId="{7B2B1CBB-9111-42DC-A04D-E2234E0A143E}" srcOrd="0" destOrd="0" presId="urn:microsoft.com/office/officeart/2009/3/layout/HorizontalOrganizationChart"/>
    <dgm:cxn modelId="{53ECDE88-5BD8-41FA-A754-068CB00E94A3}" type="presParOf" srcId="{1BB82A54-518D-4074-B1EA-494640B9A9FB}" destId="{FC025C2A-54C5-41C5-B135-F53A56A6F0BE}" srcOrd="1" destOrd="0" presId="urn:microsoft.com/office/officeart/2009/3/layout/HorizontalOrganizationChart"/>
    <dgm:cxn modelId="{FEB8DF77-B14A-4CF8-A0E0-F7A20AA46B57}" type="presParOf" srcId="{7CFC7020-DA26-4B76-A4F3-E1307EBD41A6}" destId="{9D976056-9740-4096-A95F-3E347741AD2E}" srcOrd="1" destOrd="0" presId="urn:microsoft.com/office/officeart/2009/3/layout/HorizontalOrganizationChart"/>
    <dgm:cxn modelId="{0E20055B-29FC-4C45-936D-BFA93C70B95C}" type="presParOf" srcId="{7CFC7020-DA26-4B76-A4F3-E1307EBD41A6}" destId="{21ECC21D-A245-4B9F-9AE6-917CC7ADC103}" srcOrd="2" destOrd="0" presId="urn:microsoft.com/office/officeart/2009/3/layout/HorizontalOrganizationChart"/>
    <dgm:cxn modelId="{5E691E1D-2925-4651-8D96-FE3A95E78BD5}" type="presParOf" srcId="{5A3F878A-4B58-40B5-B90F-D988C30CE701}" destId="{7B8BDAE4-A411-47EF-A458-3BFD2254B25D}" srcOrd="8" destOrd="0" presId="urn:microsoft.com/office/officeart/2009/3/layout/HorizontalOrganizationChart"/>
    <dgm:cxn modelId="{290CD2EC-CAB8-487B-B7F1-3E476A0575EE}" type="presParOf" srcId="{5A3F878A-4B58-40B5-B90F-D988C30CE701}" destId="{04996D6D-BC24-401B-8250-4A01B579038E}" srcOrd="9" destOrd="0" presId="urn:microsoft.com/office/officeart/2009/3/layout/HorizontalOrganizationChart"/>
    <dgm:cxn modelId="{EA391B0F-9E27-4CCC-BE6F-C857345E61B1}" type="presParOf" srcId="{04996D6D-BC24-401B-8250-4A01B579038E}" destId="{CEC80F0D-C5B2-4402-A71C-63377A32B5E6}" srcOrd="0" destOrd="0" presId="urn:microsoft.com/office/officeart/2009/3/layout/HorizontalOrganizationChart"/>
    <dgm:cxn modelId="{CE5EB992-EE05-4220-98EB-9EA95D7FBEE3}" type="presParOf" srcId="{CEC80F0D-C5B2-4402-A71C-63377A32B5E6}" destId="{1CF5B53F-DD43-430D-99CE-100D1AA5B93F}" srcOrd="0" destOrd="0" presId="urn:microsoft.com/office/officeart/2009/3/layout/HorizontalOrganizationChart"/>
    <dgm:cxn modelId="{858D8DA6-FCEF-4919-8CFE-226B1CA526FB}" type="presParOf" srcId="{CEC80F0D-C5B2-4402-A71C-63377A32B5E6}" destId="{CD55C3CD-9ACE-4ECD-8641-530D38CF9C9E}" srcOrd="1" destOrd="0" presId="urn:microsoft.com/office/officeart/2009/3/layout/HorizontalOrganizationChart"/>
    <dgm:cxn modelId="{B80862A3-6484-4CD0-A4D5-D86743A6A71C}" type="presParOf" srcId="{04996D6D-BC24-401B-8250-4A01B579038E}" destId="{C9D9C32C-0541-4F04-8918-0CFE297D7287}" srcOrd="1" destOrd="0" presId="urn:microsoft.com/office/officeart/2009/3/layout/HorizontalOrganizationChart"/>
    <dgm:cxn modelId="{756D0CD0-3DD2-44A6-A032-7263F49546E9}" type="presParOf" srcId="{04996D6D-BC24-401B-8250-4A01B579038E}" destId="{34D5813D-39A6-48F1-A444-F5FA7322AA6F}" srcOrd="2" destOrd="0" presId="urn:microsoft.com/office/officeart/2009/3/layout/HorizontalOrganizationChart"/>
    <dgm:cxn modelId="{AF85E27E-C1F3-4E31-8EC2-45F6ECF3412C}" type="presParOf" srcId="{636B7AE3-70D6-4DAA-A4A2-7BF9DDCC981D}" destId="{E9919067-5DE1-46C4-860C-2368EC665ADC}" srcOrd="2" destOrd="0" presId="urn:microsoft.com/office/officeart/2009/3/layout/HorizontalOrganizationChart"/>
    <dgm:cxn modelId="{4A710411-78F5-4F4A-95A7-2017E3D26E4E}" type="presParOf" srcId="{EFB38677-661E-47BF-936D-F004CAEE9CD4}" destId="{5759EEA5-2F57-4F8A-946D-34321A481B66}" srcOrd="2" destOrd="0" presId="urn:microsoft.com/office/officeart/2009/3/layout/HorizontalOrganizationChart"/>
    <dgm:cxn modelId="{A91AF724-BB55-43B4-B2A6-A0D3A8402F77}" type="presParOf" srcId="{EFB38677-661E-47BF-936D-F004CAEE9CD4}" destId="{409C7038-1D5C-484C-B152-59603E8609E0}" srcOrd="3" destOrd="0" presId="urn:microsoft.com/office/officeart/2009/3/layout/HorizontalOrganizationChart"/>
    <dgm:cxn modelId="{7C517C03-30AC-431D-8489-1EB67EF45275}" type="presParOf" srcId="{409C7038-1D5C-484C-B152-59603E8609E0}" destId="{A5045001-63D1-4587-A7D5-C9F95AF1684C}" srcOrd="0" destOrd="0" presId="urn:microsoft.com/office/officeart/2009/3/layout/HorizontalOrganizationChart"/>
    <dgm:cxn modelId="{F963053F-12AA-4E88-B68E-E5388E20DBCA}" type="presParOf" srcId="{A5045001-63D1-4587-A7D5-C9F95AF1684C}" destId="{73DFF38E-3E53-4B3E-AC61-281069AE7E97}" srcOrd="0" destOrd="0" presId="urn:microsoft.com/office/officeart/2009/3/layout/HorizontalOrganizationChart"/>
    <dgm:cxn modelId="{32966B5F-B4BF-4156-82FE-5ABD0E976377}" type="presParOf" srcId="{A5045001-63D1-4587-A7D5-C9F95AF1684C}" destId="{7C868724-12F8-4BF4-9616-972282920520}" srcOrd="1" destOrd="0" presId="urn:microsoft.com/office/officeart/2009/3/layout/HorizontalOrganizationChart"/>
    <dgm:cxn modelId="{1BF2E8E1-7EBE-4065-BA4A-97877D35382B}" type="presParOf" srcId="{409C7038-1D5C-484C-B152-59603E8609E0}" destId="{8A55312C-400E-4D41-87C2-427B7BE033C3}" srcOrd="1" destOrd="0" presId="urn:microsoft.com/office/officeart/2009/3/layout/HorizontalOrganizationChart"/>
    <dgm:cxn modelId="{4D03881A-8361-45E6-9892-B13212D80B0C}" type="presParOf" srcId="{409C7038-1D5C-484C-B152-59603E8609E0}" destId="{B7B71641-F0BB-4C15-B5AF-9B8A29CE9100}" srcOrd="2" destOrd="0" presId="urn:microsoft.com/office/officeart/2009/3/layout/HorizontalOrganizationChart"/>
    <dgm:cxn modelId="{08B07401-943E-49B1-82B1-8DF54614D0BC}" type="presParOf" srcId="{EFB38677-661E-47BF-936D-F004CAEE9CD4}" destId="{0F0C36A8-6096-4EAD-AEC7-23FABEE0B930}" srcOrd="4" destOrd="0" presId="urn:microsoft.com/office/officeart/2009/3/layout/HorizontalOrganizationChart"/>
    <dgm:cxn modelId="{2AE37E2D-4625-4484-8826-C4E1AD6FAE29}" type="presParOf" srcId="{EFB38677-661E-47BF-936D-F004CAEE9CD4}" destId="{B7DF1BB7-1678-4AA8-A3F4-92951049FCCB}" srcOrd="5" destOrd="0" presId="urn:microsoft.com/office/officeart/2009/3/layout/HorizontalOrganizationChart"/>
    <dgm:cxn modelId="{B31473DB-2169-46B6-9E2B-947D2F6C107F}" type="presParOf" srcId="{B7DF1BB7-1678-4AA8-A3F4-92951049FCCB}" destId="{923DB43F-FF18-4868-BC44-6B6490371D8B}" srcOrd="0" destOrd="0" presId="urn:microsoft.com/office/officeart/2009/3/layout/HorizontalOrganizationChart"/>
    <dgm:cxn modelId="{75F8020C-A4D8-40A4-899F-8233F240781A}" type="presParOf" srcId="{923DB43F-FF18-4868-BC44-6B6490371D8B}" destId="{EC0D0C91-C79B-421C-BC4A-71FF558F9186}" srcOrd="0" destOrd="0" presId="urn:microsoft.com/office/officeart/2009/3/layout/HorizontalOrganizationChart"/>
    <dgm:cxn modelId="{3E521680-D4CB-48E5-A894-1F307B836BB7}" type="presParOf" srcId="{923DB43F-FF18-4868-BC44-6B6490371D8B}" destId="{C4D78AB3-19E4-4355-A7C4-881327D58BEF}" srcOrd="1" destOrd="0" presId="urn:microsoft.com/office/officeart/2009/3/layout/HorizontalOrganizationChart"/>
    <dgm:cxn modelId="{2BABF955-9DCC-4635-916E-42E2953D49AE}" type="presParOf" srcId="{B7DF1BB7-1678-4AA8-A3F4-92951049FCCB}" destId="{A739F4D7-9C9B-428C-824F-EEE95302F55D}" srcOrd="1" destOrd="0" presId="urn:microsoft.com/office/officeart/2009/3/layout/HorizontalOrganizationChart"/>
    <dgm:cxn modelId="{EC3EC252-EBDC-4109-A698-FC9F27949CE5}" type="presParOf" srcId="{B7DF1BB7-1678-4AA8-A3F4-92951049FCCB}" destId="{63701116-4026-415B-9208-C5EFD9353905}" srcOrd="2" destOrd="0" presId="urn:microsoft.com/office/officeart/2009/3/layout/HorizontalOrganizationChart"/>
    <dgm:cxn modelId="{800208CC-7AD9-43A3-B02E-81CC10841240}" type="presParOf" srcId="{EFB38677-661E-47BF-936D-F004CAEE9CD4}" destId="{E3E07EF9-CEFD-4691-9313-15820EAB50DA}" srcOrd="6" destOrd="0" presId="urn:microsoft.com/office/officeart/2009/3/layout/HorizontalOrganizationChart"/>
    <dgm:cxn modelId="{91B84670-DFFE-4FEA-B3C9-820A56B07D38}" type="presParOf" srcId="{EFB38677-661E-47BF-936D-F004CAEE9CD4}" destId="{0D0F0AC9-CFE8-498C-A4EF-7B1CB34E6755}" srcOrd="7" destOrd="0" presId="urn:microsoft.com/office/officeart/2009/3/layout/HorizontalOrganizationChart"/>
    <dgm:cxn modelId="{17F3B102-C48D-4BA6-AFE1-E5FE358C167A}" type="presParOf" srcId="{0D0F0AC9-CFE8-498C-A4EF-7B1CB34E6755}" destId="{EF6B52F9-1D37-4F42-9483-5283F00CF83B}" srcOrd="0" destOrd="0" presId="urn:microsoft.com/office/officeart/2009/3/layout/HorizontalOrganizationChart"/>
    <dgm:cxn modelId="{858DB51A-B9A9-427C-8EA8-4DA0B2B58786}" type="presParOf" srcId="{EF6B52F9-1D37-4F42-9483-5283F00CF83B}" destId="{95689EEB-C6FD-48D4-A717-4535602C2EF8}" srcOrd="0" destOrd="0" presId="urn:microsoft.com/office/officeart/2009/3/layout/HorizontalOrganizationChart"/>
    <dgm:cxn modelId="{587026CE-4747-440D-8090-0CAE6912227B}" type="presParOf" srcId="{EF6B52F9-1D37-4F42-9483-5283F00CF83B}" destId="{8AC30010-DE8F-442B-83C9-0D21E6A8BDDD}" srcOrd="1" destOrd="0" presId="urn:microsoft.com/office/officeart/2009/3/layout/HorizontalOrganizationChart"/>
    <dgm:cxn modelId="{304F4016-DC0A-4AA4-B060-22E611A01C7C}" type="presParOf" srcId="{0D0F0AC9-CFE8-498C-A4EF-7B1CB34E6755}" destId="{1266ACE3-313E-4820-9CCC-0FC4F0930654}" srcOrd="1" destOrd="0" presId="urn:microsoft.com/office/officeart/2009/3/layout/HorizontalOrganizationChart"/>
    <dgm:cxn modelId="{324B8FFB-F97F-41CB-A7BD-038FEBC40E35}" type="presParOf" srcId="{0D0F0AC9-CFE8-498C-A4EF-7B1CB34E6755}" destId="{3A42F912-28F6-46A6-A537-EE8E041D44FA}" srcOrd="2" destOrd="0" presId="urn:microsoft.com/office/officeart/2009/3/layout/HorizontalOrganizationChart"/>
    <dgm:cxn modelId="{FECAE699-09FC-4638-AD6B-C3E557884227}" type="presParOf" srcId="{EFB38677-661E-47BF-936D-F004CAEE9CD4}" destId="{DF74A69C-41BD-438F-8EE7-B0A3E4CDDCDB}" srcOrd="8" destOrd="0" presId="urn:microsoft.com/office/officeart/2009/3/layout/HorizontalOrganizationChart"/>
    <dgm:cxn modelId="{F2931914-2CF7-4313-9A9C-71472BAB6A2C}" type="presParOf" srcId="{EFB38677-661E-47BF-936D-F004CAEE9CD4}" destId="{82A829F7-CE74-400C-9873-D4938FF49CB7}" srcOrd="9" destOrd="0" presId="urn:microsoft.com/office/officeart/2009/3/layout/HorizontalOrganizationChart"/>
    <dgm:cxn modelId="{5465618F-E00A-4A9F-9023-030CE1CE9386}" type="presParOf" srcId="{82A829F7-CE74-400C-9873-D4938FF49CB7}" destId="{A6B53EDD-A939-4565-BFFC-32D7FC3188F2}" srcOrd="0" destOrd="0" presId="urn:microsoft.com/office/officeart/2009/3/layout/HorizontalOrganizationChart"/>
    <dgm:cxn modelId="{ED60666E-8321-4760-AE51-53F9D89D6C7F}" type="presParOf" srcId="{A6B53EDD-A939-4565-BFFC-32D7FC3188F2}" destId="{F4B24517-F429-462B-8D5A-AEBA5026BC72}" srcOrd="0" destOrd="0" presId="urn:microsoft.com/office/officeart/2009/3/layout/HorizontalOrganizationChart"/>
    <dgm:cxn modelId="{63B8AD49-2CFD-475A-BEAF-4012C5F4FD35}" type="presParOf" srcId="{A6B53EDD-A939-4565-BFFC-32D7FC3188F2}" destId="{25139E13-FA90-4694-AB28-AF9D52811B95}" srcOrd="1" destOrd="0" presId="urn:microsoft.com/office/officeart/2009/3/layout/HorizontalOrganizationChart"/>
    <dgm:cxn modelId="{0AA974DE-5AAE-4484-A44F-9D2F33A7732C}" type="presParOf" srcId="{82A829F7-CE74-400C-9873-D4938FF49CB7}" destId="{DF59A0DE-EF8D-444E-8F5C-461E3C95101C}" srcOrd="1" destOrd="0" presId="urn:microsoft.com/office/officeart/2009/3/layout/HorizontalOrganizationChart"/>
    <dgm:cxn modelId="{26DE8EE0-E9A6-4181-9CCE-8F7FC6C1B24D}" type="presParOf" srcId="{82A829F7-CE74-400C-9873-D4938FF49CB7}" destId="{88EEC3D8-4362-431B-8040-387AE6FDC06D}" srcOrd="2" destOrd="0" presId="urn:microsoft.com/office/officeart/2009/3/layout/HorizontalOrganizationChart"/>
    <dgm:cxn modelId="{5F7F8E31-73B7-4472-8D94-67D9531ECADB}" type="presParOf" srcId="{C06154C1-EBAD-485D-805A-3E5DCC314CE2}" destId="{40717C7C-F7A2-4F09-B057-FFBE76C65F89}" srcOrd="2" destOrd="0" presId="urn:microsoft.com/office/officeart/2009/3/layout/HorizontalOrganizationChart"/>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FF25B-5B0C-442E-8EF6-684235232253}"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zh-TW" altLang="en-US"/>
        </a:p>
      </dgm:t>
    </dgm:pt>
    <dgm:pt modelId="{80908E99-5796-488D-88F2-AB3CB3E54859}">
      <dgm:prSet phldrT="[文字]" custT="1"/>
      <dgm:spPr>
        <a:solidFill>
          <a:srgbClr val="7FCEE1"/>
        </a:solidFill>
        <a:ln>
          <a:noFill/>
        </a:ln>
      </dgm:spPr>
      <dgm:t>
        <a:bodyPr/>
        <a:lstStyle/>
        <a:p>
          <a:r>
            <a:rPr lang="zh-TW" altLang="en-US" sz="1800" smtClean="0"/>
            <a:t>番茄鐘</a:t>
          </a:r>
          <a:endParaRPr lang="zh-TW" altLang="en-US" sz="1800" dirty="0"/>
        </a:p>
      </dgm:t>
    </dgm:pt>
    <dgm:pt modelId="{8847120E-0E6F-48E1-BA79-50FC174A745F}" type="parTrans" cxnId="{737B66B9-3F0B-49A3-A537-69662568667B}">
      <dgm:prSet/>
      <dgm:spPr/>
      <dgm:t>
        <a:bodyPr/>
        <a:lstStyle/>
        <a:p>
          <a:endParaRPr lang="zh-TW" altLang="en-US" sz="1800"/>
        </a:p>
      </dgm:t>
    </dgm:pt>
    <dgm:pt modelId="{F5E62EF7-2D8E-432F-94EF-FAC79F3A43AF}" type="sibTrans" cxnId="{737B66B9-3F0B-49A3-A537-69662568667B}">
      <dgm:prSet/>
      <dgm:spPr/>
      <dgm:t>
        <a:bodyPr/>
        <a:lstStyle/>
        <a:p>
          <a:endParaRPr lang="zh-TW" altLang="en-US" sz="1800"/>
        </a:p>
      </dgm:t>
    </dgm:pt>
    <dgm:pt modelId="{0E3356C1-6FC6-42B6-9DA7-C1B2684A6546}">
      <dgm:prSet phldrT="[文字]" custT="1"/>
      <dgm:spPr>
        <a:solidFill>
          <a:srgbClr val="FCB8D1"/>
        </a:solidFill>
        <a:ln>
          <a:solidFill>
            <a:srgbClr val="FCB8D1"/>
          </a:solidFill>
        </a:ln>
      </dgm:spPr>
      <dgm:t>
        <a:bodyPr/>
        <a:lstStyle/>
        <a:p>
          <a:r>
            <a:rPr lang="zh-TW" altLang="en-US" sz="1800" dirty="0" smtClean="0"/>
            <a:t>選擇鈴聲</a:t>
          </a:r>
          <a:endParaRPr lang="zh-TW" altLang="en-US" sz="1800" dirty="0"/>
        </a:p>
      </dgm:t>
    </dgm:pt>
    <dgm:pt modelId="{F11870F5-9518-462E-9A3F-628B68723107}" type="parTrans" cxnId="{C2A759BE-270C-433F-97C7-65191D083E04}">
      <dgm:prSet/>
      <dgm:spPr>
        <a:solidFill>
          <a:srgbClr val="FCB8D1"/>
        </a:solidFill>
        <a:ln>
          <a:solidFill>
            <a:srgbClr val="FCB8D1"/>
          </a:solidFill>
        </a:ln>
      </dgm:spPr>
      <dgm:t>
        <a:bodyPr/>
        <a:lstStyle/>
        <a:p>
          <a:endParaRPr lang="zh-TW" altLang="en-US" sz="1800"/>
        </a:p>
      </dgm:t>
    </dgm:pt>
    <dgm:pt modelId="{91FF6494-7332-4886-B705-6531733221D5}" type="sibTrans" cxnId="{C2A759BE-270C-433F-97C7-65191D083E04}">
      <dgm:prSet/>
      <dgm:spPr/>
      <dgm:t>
        <a:bodyPr/>
        <a:lstStyle/>
        <a:p>
          <a:endParaRPr lang="zh-TW" altLang="en-US" sz="1800"/>
        </a:p>
      </dgm:t>
    </dgm:pt>
    <dgm:pt modelId="{73A86DDB-29D5-43C4-A1DE-7BDFFC9C3161}">
      <dgm:prSet phldrT="[文字]" custT="1"/>
      <dgm:spPr>
        <a:solidFill>
          <a:srgbClr val="FCB8D1"/>
        </a:solidFill>
        <a:ln>
          <a:solidFill>
            <a:srgbClr val="FCB8D1"/>
          </a:solidFill>
        </a:ln>
      </dgm:spPr>
      <dgm:t>
        <a:bodyPr/>
        <a:lstStyle/>
        <a:p>
          <a:r>
            <a:rPr lang="zh-TW" altLang="en-US" sz="1800" dirty="0" smtClean="0"/>
            <a:t>設定時間</a:t>
          </a:r>
          <a:endParaRPr lang="zh-TW" altLang="en-US" sz="1800" dirty="0"/>
        </a:p>
      </dgm:t>
    </dgm:pt>
    <dgm:pt modelId="{15438408-800C-4CDA-B1AD-B30FA0CD19DC}" type="parTrans" cxnId="{C33DBC76-9245-4445-9AEB-223957DC58B5}">
      <dgm:prSet/>
      <dgm:spPr>
        <a:solidFill>
          <a:srgbClr val="FCB8D1"/>
        </a:solidFill>
        <a:ln>
          <a:solidFill>
            <a:srgbClr val="FCB8D1"/>
          </a:solidFill>
        </a:ln>
      </dgm:spPr>
      <dgm:t>
        <a:bodyPr/>
        <a:lstStyle/>
        <a:p>
          <a:endParaRPr lang="zh-TW" altLang="en-US" sz="1800"/>
        </a:p>
      </dgm:t>
    </dgm:pt>
    <dgm:pt modelId="{1DF49365-2EC4-47A1-AA0B-FFF2817F3E58}" type="sibTrans" cxnId="{C33DBC76-9245-4445-9AEB-223957DC58B5}">
      <dgm:prSet/>
      <dgm:spPr/>
      <dgm:t>
        <a:bodyPr/>
        <a:lstStyle/>
        <a:p>
          <a:endParaRPr lang="zh-TW" altLang="en-US" sz="1800"/>
        </a:p>
      </dgm:t>
    </dgm:pt>
    <dgm:pt modelId="{4ECDC9EE-B837-4502-9EE8-CDA21639A706}">
      <dgm:prSet phldrT="[文字]" custT="1"/>
      <dgm:spPr>
        <a:solidFill>
          <a:srgbClr val="FCB8D1"/>
        </a:solidFill>
        <a:ln>
          <a:solidFill>
            <a:srgbClr val="FCB8D1"/>
          </a:solidFill>
        </a:ln>
      </dgm:spPr>
      <dgm:t>
        <a:bodyPr/>
        <a:lstStyle/>
        <a:p>
          <a:r>
            <a:rPr lang="zh-TW" altLang="en-US" sz="1800" dirty="0" smtClean="0"/>
            <a:t>分析使用效率</a:t>
          </a:r>
          <a:endParaRPr lang="zh-TW" altLang="en-US" sz="1800" dirty="0"/>
        </a:p>
      </dgm:t>
    </dgm:pt>
    <dgm:pt modelId="{1F79BE25-E187-40FC-A512-A8E86969663B}" type="parTrans" cxnId="{4137F7DF-7EFB-49F4-8207-605FB9E1CB2F}">
      <dgm:prSet/>
      <dgm:spPr>
        <a:solidFill>
          <a:srgbClr val="FCB8D1"/>
        </a:solidFill>
        <a:ln>
          <a:solidFill>
            <a:srgbClr val="FCB8D1"/>
          </a:solidFill>
        </a:ln>
      </dgm:spPr>
      <dgm:t>
        <a:bodyPr/>
        <a:lstStyle/>
        <a:p>
          <a:endParaRPr lang="zh-TW" altLang="en-US" sz="1800"/>
        </a:p>
      </dgm:t>
    </dgm:pt>
    <dgm:pt modelId="{31F2A191-6485-4AA0-80C8-667688B5E2FD}" type="sibTrans" cxnId="{4137F7DF-7EFB-49F4-8207-605FB9E1CB2F}">
      <dgm:prSet/>
      <dgm:spPr/>
      <dgm:t>
        <a:bodyPr/>
        <a:lstStyle/>
        <a:p>
          <a:endParaRPr lang="zh-TW" altLang="en-US" sz="1800"/>
        </a:p>
      </dgm:t>
    </dgm:pt>
    <dgm:pt modelId="{BC86F5EB-88D6-4FF7-B8F1-46BD0040878D}">
      <dgm:prSet phldrT="[文字]" custT="1"/>
      <dgm:spPr>
        <a:solidFill>
          <a:srgbClr val="7FCEE1"/>
        </a:solidFill>
        <a:ln>
          <a:noFill/>
        </a:ln>
      </dgm:spPr>
      <dgm:t>
        <a:bodyPr/>
        <a:lstStyle/>
        <a:p>
          <a:r>
            <a:rPr lang="zh-TW" altLang="en-US" sz="1800" dirty="0" smtClean="0"/>
            <a:t>商城</a:t>
          </a:r>
          <a:endParaRPr lang="zh-TW" altLang="en-US" sz="1800" dirty="0"/>
        </a:p>
      </dgm:t>
    </dgm:pt>
    <dgm:pt modelId="{8A28C6E0-B8BB-4504-AE6F-A6A67A2C2AA4}" type="parTrans" cxnId="{886633E9-CBC4-45DE-8168-B8B260262FAD}">
      <dgm:prSet/>
      <dgm:spPr/>
      <dgm:t>
        <a:bodyPr/>
        <a:lstStyle/>
        <a:p>
          <a:endParaRPr lang="zh-TW" altLang="en-US" sz="1800"/>
        </a:p>
      </dgm:t>
    </dgm:pt>
    <dgm:pt modelId="{AD980764-D19F-44BC-A22C-B5BC70D03525}" type="sibTrans" cxnId="{886633E9-CBC4-45DE-8168-B8B260262FAD}">
      <dgm:prSet/>
      <dgm:spPr/>
      <dgm:t>
        <a:bodyPr/>
        <a:lstStyle/>
        <a:p>
          <a:endParaRPr lang="zh-TW" altLang="en-US" sz="1800"/>
        </a:p>
      </dgm:t>
    </dgm:pt>
    <dgm:pt modelId="{A3BD4FCC-B243-4928-ABF5-342C1150CC11}">
      <dgm:prSet phldrT="[文字]" custT="1"/>
      <dgm:spPr>
        <a:solidFill>
          <a:srgbClr val="FCB8D1"/>
        </a:solidFill>
        <a:ln>
          <a:solidFill>
            <a:srgbClr val="FCB8D1"/>
          </a:solidFill>
        </a:ln>
      </dgm:spPr>
      <dgm:t>
        <a:bodyPr/>
        <a:lstStyle/>
        <a:p>
          <a:r>
            <a:rPr lang="zh-TW" altLang="en-US" sz="1800" dirty="0" smtClean="0"/>
            <a:t>購買實體商品</a:t>
          </a:r>
          <a:endParaRPr lang="zh-TW" altLang="en-US" sz="1800" dirty="0"/>
        </a:p>
      </dgm:t>
    </dgm:pt>
    <dgm:pt modelId="{A223F007-FEC3-44D0-8F2F-30B75FC0FE3D}" type="parTrans" cxnId="{1F27E5FC-F9E9-42F4-A4AC-ABE44C529015}">
      <dgm:prSet/>
      <dgm:spPr>
        <a:solidFill>
          <a:srgbClr val="FCB8D1"/>
        </a:solidFill>
        <a:ln>
          <a:solidFill>
            <a:srgbClr val="FCB8D1"/>
          </a:solidFill>
        </a:ln>
      </dgm:spPr>
      <dgm:t>
        <a:bodyPr/>
        <a:lstStyle/>
        <a:p>
          <a:endParaRPr lang="zh-TW" altLang="en-US" sz="1800"/>
        </a:p>
      </dgm:t>
    </dgm:pt>
    <dgm:pt modelId="{8D1D34F6-86E9-476C-880B-272EE7B3EFF9}" type="sibTrans" cxnId="{1F27E5FC-F9E9-42F4-A4AC-ABE44C529015}">
      <dgm:prSet/>
      <dgm:spPr/>
      <dgm:t>
        <a:bodyPr/>
        <a:lstStyle/>
        <a:p>
          <a:endParaRPr lang="zh-TW" altLang="en-US" sz="1800"/>
        </a:p>
      </dgm:t>
    </dgm:pt>
    <dgm:pt modelId="{DCE12E00-CE66-4E5A-97E3-0F9CD1B688CF}">
      <dgm:prSet phldrT="[文字]" custT="1"/>
      <dgm:spPr>
        <a:solidFill>
          <a:srgbClr val="7FCEE1"/>
        </a:solidFill>
        <a:ln>
          <a:noFill/>
        </a:ln>
      </dgm:spPr>
      <dgm:t>
        <a:bodyPr/>
        <a:lstStyle/>
        <a:p>
          <a:r>
            <a:rPr lang="zh-TW" altLang="en-US" sz="1800" dirty="0" smtClean="0"/>
            <a:t>會員</a:t>
          </a:r>
          <a:endParaRPr lang="zh-TW" altLang="en-US" sz="1800" dirty="0"/>
        </a:p>
      </dgm:t>
    </dgm:pt>
    <dgm:pt modelId="{93C99115-9A21-4E4C-83BA-0B0539840103}" type="parTrans" cxnId="{77E08294-312B-4B8E-8582-D238A7F5EDA8}">
      <dgm:prSet/>
      <dgm:spPr/>
      <dgm:t>
        <a:bodyPr/>
        <a:lstStyle/>
        <a:p>
          <a:endParaRPr lang="zh-TW" altLang="en-US" sz="1800"/>
        </a:p>
      </dgm:t>
    </dgm:pt>
    <dgm:pt modelId="{06D5D468-BAFC-4AAD-A6CA-F8B1174F6D5F}" type="sibTrans" cxnId="{77E08294-312B-4B8E-8582-D238A7F5EDA8}">
      <dgm:prSet/>
      <dgm:spPr/>
      <dgm:t>
        <a:bodyPr/>
        <a:lstStyle/>
        <a:p>
          <a:endParaRPr lang="zh-TW" altLang="en-US" sz="1800"/>
        </a:p>
      </dgm:t>
    </dgm:pt>
    <dgm:pt modelId="{AE33E1C8-B5F7-41DC-A5E9-3A2EEA49FCE4}">
      <dgm:prSet phldrT="[文字]" custT="1"/>
      <dgm:spPr>
        <a:solidFill>
          <a:srgbClr val="FCB8D1"/>
        </a:solidFill>
        <a:ln>
          <a:solidFill>
            <a:srgbClr val="FCB8D1"/>
          </a:solidFill>
        </a:ln>
      </dgm:spPr>
      <dgm:t>
        <a:bodyPr/>
        <a:lstStyle/>
        <a:p>
          <a:r>
            <a:rPr lang="zh-TW" altLang="en-US" sz="1800" dirty="0" smtClean="0"/>
            <a:t>註冊會員</a:t>
          </a:r>
          <a:endParaRPr lang="zh-TW" altLang="en-US" sz="1800" dirty="0"/>
        </a:p>
      </dgm:t>
    </dgm:pt>
    <dgm:pt modelId="{6D33AE30-E9FB-4773-86C5-99A25915B811}" type="parTrans" cxnId="{2FF883FF-ADD3-4E3B-8397-E821FA64ED48}">
      <dgm:prSet/>
      <dgm:spPr>
        <a:solidFill>
          <a:srgbClr val="FCB8D1"/>
        </a:solidFill>
        <a:ln>
          <a:solidFill>
            <a:srgbClr val="FCB8D1"/>
          </a:solidFill>
        </a:ln>
      </dgm:spPr>
      <dgm:t>
        <a:bodyPr/>
        <a:lstStyle/>
        <a:p>
          <a:endParaRPr lang="zh-TW" altLang="en-US" sz="1800"/>
        </a:p>
      </dgm:t>
    </dgm:pt>
    <dgm:pt modelId="{19316201-D0F4-4183-8C54-65AC70F0386F}" type="sibTrans" cxnId="{2FF883FF-ADD3-4E3B-8397-E821FA64ED48}">
      <dgm:prSet/>
      <dgm:spPr/>
      <dgm:t>
        <a:bodyPr/>
        <a:lstStyle/>
        <a:p>
          <a:endParaRPr lang="zh-TW" altLang="en-US" sz="1800"/>
        </a:p>
      </dgm:t>
    </dgm:pt>
    <dgm:pt modelId="{B7E62C5E-E870-49F8-A22C-49CE6BC58D1D}">
      <dgm:prSet phldrT="[文字]" custT="1"/>
      <dgm:spPr>
        <a:solidFill>
          <a:srgbClr val="FCB8D1"/>
        </a:solidFill>
        <a:ln>
          <a:solidFill>
            <a:srgbClr val="FCB8D1"/>
          </a:solidFill>
        </a:ln>
      </dgm:spPr>
      <dgm:t>
        <a:bodyPr/>
        <a:lstStyle/>
        <a:p>
          <a:r>
            <a:rPr lang="zh-TW" altLang="en-US" sz="1800" dirty="0" smtClean="0"/>
            <a:t>登入會員</a:t>
          </a:r>
          <a:endParaRPr lang="zh-TW" altLang="en-US" sz="1800" dirty="0"/>
        </a:p>
      </dgm:t>
    </dgm:pt>
    <dgm:pt modelId="{F8ED5393-2B63-4B1E-BB40-83C0708A7C85}" type="parTrans" cxnId="{D5731E62-A64E-40B3-A354-2633C5E72437}">
      <dgm:prSet/>
      <dgm:spPr>
        <a:solidFill>
          <a:srgbClr val="FCB8D1"/>
        </a:solidFill>
        <a:ln>
          <a:solidFill>
            <a:srgbClr val="FCB8D1"/>
          </a:solidFill>
        </a:ln>
      </dgm:spPr>
      <dgm:t>
        <a:bodyPr/>
        <a:lstStyle/>
        <a:p>
          <a:endParaRPr lang="zh-TW" altLang="en-US" sz="1800"/>
        </a:p>
      </dgm:t>
    </dgm:pt>
    <dgm:pt modelId="{2831FA68-A586-4308-A744-56E9B8157E4F}" type="sibTrans" cxnId="{D5731E62-A64E-40B3-A354-2633C5E72437}">
      <dgm:prSet/>
      <dgm:spPr/>
      <dgm:t>
        <a:bodyPr/>
        <a:lstStyle/>
        <a:p>
          <a:endParaRPr lang="zh-TW" altLang="en-US" sz="1800"/>
        </a:p>
      </dgm:t>
    </dgm:pt>
    <dgm:pt modelId="{A3276241-D5EE-4978-ACC4-2FDCD1CEDB5D}">
      <dgm:prSet phldrT="[文字]" custT="1"/>
      <dgm:spPr>
        <a:solidFill>
          <a:srgbClr val="FCB8D1"/>
        </a:solidFill>
        <a:ln>
          <a:solidFill>
            <a:srgbClr val="FCB8D1"/>
          </a:solidFill>
        </a:ln>
      </dgm:spPr>
      <dgm:t>
        <a:bodyPr/>
        <a:lstStyle/>
        <a:p>
          <a:r>
            <a:rPr lang="zh-TW" altLang="en-US" sz="1800" dirty="0" smtClean="0"/>
            <a:t>忘記密碼</a:t>
          </a:r>
          <a:endParaRPr lang="zh-TW" altLang="en-US" sz="1800" dirty="0"/>
        </a:p>
      </dgm:t>
    </dgm:pt>
    <dgm:pt modelId="{C6407CEE-FE94-49B3-803B-EB3CAB4F937A}" type="parTrans" cxnId="{03922331-E268-46DF-BE67-D8DCDB87DF1C}">
      <dgm:prSet/>
      <dgm:spPr>
        <a:solidFill>
          <a:srgbClr val="FCB8D1"/>
        </a:solidFill>
        <a:ln>
          <a:solidFill>
            <a:srgbClr val="FCB8D1"/>
          </a:solidFill>
        </a:ln>
      </dgm:spPr>
      <dgm:t>
        <a:bodyPr/>
        <a:lstStyle/>
        <a:p>
          <a:endParaRPr lang="zh-TW" altLang="en-US" sz="1800"/>
        </a:p>
      </dgm:t>
    </dgm:pt>
    <dgm:pt modelId="{D4F82D83-AC70-45F7-99FE-8CE35F46A32E}" type="sibTrans" cxnId="{03922331-E268-46DF-BE67-D8DCDB87DF1C}">
      <dgm:prSet/>
      <dgm:spPr/>
      <dgm:t>
        <a:bodyPr/>
        <a:lstStyle/>
        <a:p>
          <a:endParaRPr lang="zh-TW" altLang="en-US" sz="1800"/>
        </a:p>
      </dgm:t>
    </dgm:pt>
    <dgm:pt modelId="{DD4591D9-4DF7-4223-A66B-335F41F189C8}">
      <dgm:prSet phldrT="[文字]" custT="1"/>
      <dgm:spPr>
        <a:solidFill>
          <a:schemeClr val="bg2">
            <a:lumMod val="90000"/>
          </a:schemeClr>
        </a:solidFill>
        <a:ln>
          <a:solidFill>
            <a:schemeClr val="bg2">
              <a:lumMod val="90000"/>
            </a:schemeClr>
          </a:solidFill>
        </a:ln>
      </dgm:spPr>
      <dgm:t>
        <a:bodyPr/>
        <a:lstStyle/>
        <a:p>
          <a:r>
            <a:rPr lang="zh-TW" altLang="en-US" sz="1800" dirty="0" smtClean="0"/>
            <a:t>寄信告知</a:t>
          </a:r>
          <a:endParaRPr lang="zh-TW" altLang="en-US" sz="1800" dirty="0"/>
        </a:p>
      </dgm:t>
    </dgm:pt>
    <dgm:pt modelId="{7302CEA1-86E1-4C5B-81F5-2EF530DC68B6}" type="parTrans" cxnId="{E5FEACD0-4AAD-4B47-B19B-87F3239FDB69}">
      <dgm:prSet/>
      <dgm:spPr>
        <a:solidFill>
          <a:schemeClr val="bg2">
            <a:lumMod val="90000"/>
          </a:schemeClr>
        </a:solidFill>
        <a:ln>
          <a:solidFill>
            <a:schemeClr val="bg2">
              <a:lumMod val="90000"/>
            </a:schemeClr>
          </a:solidFill>
        </a:ln>
      </dgm:spPr>
      <dgm:t>
        <a:bodyPr/>
        <a:lstStyle/>
        <a:p>
          <a:endParaRPr lang="zh-TW" altLang="en-US" sz="1800"/>
        </a:p>
      </dgm:t>
    </dgm:pt>
    <dgm:pt modelId="{D05E4484-7606-413B-93DA-4D5874F91466}" type="sibTrans" cxnId="{E5FEACD0-4AAD-4B47-B19B-87F3239FDB69}">
      <dgm:prSet/>
      <dgm:spPr/>
      <dgm:t>
        <a:bodyPr/>
        <a:lstStyle/>
        <a:p>
          <a:endParaRPr lang="zh-TW" altLang="en-US" sz="1800"/>
        </a:p>
      </dgm:t>
    </dgm:pt>
    <dgm:pt modelId="{2B343B8D-AE6F-4973-9D3C-7B033D7C676B}">
      <dgm:prSet phldrT="[文字]" custT="1"/>
      <dgm:spPr>
        <a:solidFill>
          <a:srgbClr val="FCB8D1"/>
        </a:solidFill>
        <a:ln>
          <a:solidFill>
            <a:srgbClr val="FCB8D1"/>
          </a:solidFill>
        </a:ln>
      </dgm:spPr>
      <dgm:t>
        <a:bodyPr/>
        <a:lstStyle/>
        <a:p>
          <a:r>
            <a:rPr lang="zh-TW" altLang="en-US" sz="1800" dirty="0" smtClean="0"/>
            <a:t>修改基本資料</a:t>
          </a:r>
          <a:endParaRPr lang="zh-TW" altLang="en-US" sz="1800" dirty="0"/>
        </a:p>
      </dgm:t>
    </dgm:pt>
    <dgm:pt modelId="{7CE423F6-FA8C-495F-A863-AB8C6ECBC1EA}" type="parTrans" cxnId="{FE459DE8-3192-424E-B436-6ECDED67CE6E}">
      <dgm:prSet/>
      <dgm:spPr>
        <a:solidFill>
          <a:srgbClr val="FCB8D1"/>
        </a:solidFill>
        <a:ln>
          <a:solidFill>
            <a:srgbClr val="FCB8D1"/>
          </a:solidFill>
        </a:ln>
      </dgm:spPr>
      <dgm:t>
        <a:bodyPr/>
        <a:lstStyle/>
        <a:p>
          <a:endParaRPr lang="zh-TW" altLang="en-US" sz="1800"/>
        </a:p>
      </dgm:t>
    </dgm:pt>
    <dgm:pt modelId="{35ABEFAD-654D-461A-9E50-0473FBF8136E}" type="sibTrans" cxnId="{FE459DE8-3192-424E-B436-6ECDED67CE6E}">
      <dgm:prSet/>
      <dgm:spPr/>
      <dgm:t>
        <a:bodyPr/>
        <a:lstStyle/>
        <a:p>
          <a:endParaRPr lang="zh-TW" altLang="en-US" sz="1800"/>
        </a:p>
      </dgm:t>
    </dgm:pt>
    <dgm:pt modelId="{178C919B-51B4-4991-A74A-E154C86F3DB8}">
      <dgm:prSet phldrT="[文字]" custT="1"/>
      <dgm:spPr>
        <a:solidFill>
          <a:srgbClr val="FCB8D1"/>
        </a:solidFill>
        <a:ln>
          <a:solidFill>
            <a:srgbClr val="FCB8D1"/>
          </a:solidFill>
        </a:ln>
      </dgm:spPr>
      <dgm:t>
        <a:bodyPr/>
        <a:lstStyle/>
        <a:p>
          <a:r>
            <a:rPr lang="zh-TW" altLang="en-US" sz="1800" dirty="0" smtClean="0"/>
            <a:t>加入購物車</a:t>
          </a:r>
          <a:endParaRPr lang="zh-TW" altLang="en-US" sz="1800" dirty="0"/>
        </a:p>
      </dgm:t>
    </dgm:pt>
    <dgm:pt modelId="{F9F71E42-E633-4CD8-96D5-E6B31D2F4CFE}" type="parTrans" cxnId="{D6A585EB-283E-4453-83F5-3DBB76A5F89C}">
      <dgm:prSet/>
      <dgm:spPr>
        <a:ln>
          <a:solidFill>
            <a:srgbClr val="FCB8D1"/>
          </a:solidFill>
        </a:ln>
      </dgm:spPr>
      <dgm:t>
        <a:bodyPr/>
        <a:lstStyle/>
        <a:p>
          <a:endParaRPr lang="zh-TW" altLang="en-US"/>
        </a:p>
      </dgm:t>
    </dgm:pt>
    <dgm:pt modelId="{C38051B1-7ACA-44A3-83F9-AB769694ED43}" type="sibTrans" cxnId="{D6A585EB-283E-4453-83F5-3DBB76A5F89C}">
      <dgm:prSet/>
      <dgm:spPr/>
      <dgm:t>
        <a:bodyPr/>
        <a:lstStyle/>
        <a:p>
          <a:endParaRPr lang="zh-TW" altLang="en-US"/>
        </a:p>
      </dgm:t>
    </dgm:pt>
    <dgm:pt modelId="{45F5041A-2038-4036-B3FA-CCEF81B3CF0E}">
      <dgm:prSet phldrT="[文字]"/>
      <dgm:spPr>
        <a:solidFill>
          <a:srgbClr val="FCB8D1"/>
        </a:solidFill>
        <a:ln>
          <a:solidFill>
            <a:srgbClr val="FCB8D1"/>
          </a:solidFill>
        </a:ln>
      </dgm:spPr>
      <dgm:t>
        <a:bodyPr/>
        <a:lstStyle/>
        <a:p>
          <a:r>
            <a:rPr lang="zh-TW" altLang="en-US" dirty="0" smtClean="0"/>
            <a:t>顯示訂單明細</a:t>
          </a:r>
          <a:endParaRPr lang="zh-TW" altLang="en-US" dirty="0"/>
        </a:p>
      </dgm:t>
    </dgm:pt>
    <dgm:pt modelId="{A4E585DC-198F-44AA-9896-92646687046F}" type="parTrans" cxnId="{5C16E4D7-826E-48C1-8E56-AAAA797C5DB1}">
      <dgm:prSet/>
      <dgm:spPr>
        <a:ln>
          <a:solidFill>
            <a:srgbClr val="FCB8D1"/>
          </a:solidFill>
        </a:ln>
      </dgm:spPr>
      <dgm:t>
        <a:bodyPr/>
        <a:lstStyle/>
        <a:p>
          <a:endParaRPr lang="zh-TW" altLang="en-US"/>
        </a:p>
      </dgm:t>
    </dgm:pt>
    <dgm:pt modelId="{46D17394-CDEF-4C29-9B88-FCC18CF76B59}" type="sibTrans" cxnId="{5C16E4D7-826E-48C1-8E56-AAAA797C5DB1}">
      <dgm:prSet/>
      <dgm:spPr/>
      <dgm:t>
        <a:bodyPr/>
        <a:lstStyle/>
        <a:p>
          <a:endParaRPr lang="zh-TW" altLang="en-US"/>
        </a:p>
      </dgm:t>
    </dgm:pt>
    <dgm:pt modelId="{C56BB7B2-D112-4964-BD59-79E754B8D937}" type="pres">
      <dgm:prSet presAssocID="{27FFF25B-5B0C-442E-8EF6-684235232253}" presName="hierChild1" presStyleCnt="0">
        <dgm:presLayoutVars>
          <dgm:orgChart val="1"/>
          <dgm:chPref val="1"/>
          <dgm:dir/>
          <dgm:animOne val="branch"/>
          <dgm:animLvl val="lvl"/>
          <dgm:resizeHandles/>
        </dgm:presLayoutVars>
      </dgm:prSet>
      <dgm:spPr/>
      <dgm:t>
        <a:bodyPr/>
        <a:lstStyle/>
        <a:p>
          <a:endParaRPr lang="zh-TW" altLang="en-US"/>
        </a:p>
      </dgm:t>
    </dgm:pt>
    <dgm:pt modelId="{44652F70-94AA-4CDB-947B-48A2FF4EC13D}" type="pres">
      <dgm:prSet presAssocID="{80908E99-5796-488D-88F2-AB3CB3E54859}" presName="hierRoot1" presStyleCnt="0">
        <dgm:presLayoutVars>
          <dgm:hierBranch val="init"/>
        </dgm:presLayoutVars>
      </dgm:prSet>
      <dgm:spPr/>
    </dgm:pt>
    <dgm:pt modelId="{2E593010-0CD1-48C1-850C-55F1F02B5D59}" type="pres">
      <dgm:prSet presAssocID="{80908E99-5796-488D-88F2-AB3CB3E54859}" presName="rootComposite1" presStyleCnt="0"/>
      <dgm:spPr/>
    </dgm:pt>
    <dgm:pt modelId="{2F53F781-F18B-42E2-BABB-EADF06DFD92B}" type="pres">
      <dgm:prSet presAssocID="{80908E99-5796-488D-88F2-AB3CB3E54859}" presName="rootText1" presStyleLbl="node0" presStyleIdx="0" presStyleCnt="3">
        <dgm:presLayoutVars>
          <dgm:chPref val="3"/>
        </dgm:presLayoutVars>
      </dgm:prSet>
      <dgm:spPr/>
      <dgm:t>
        <a:bodyPr/>
        <a:lstStyle/>
        <a:p>
          <a:endParaRPr lang="zh-TW" altLang="en-US"/>
        </a:p>
      </dgm:t>
    </dgm:pt>
    <dgm:pt modelId="{C4D547CA-8F1E-4067-9DF4-04FAF54F740B}" type="pres">
      <dgm:prSet presAssocID="{80908E99-5796-488D-88F2-AB3CB3E54859}" presName="rootConnector1" presStyleLbl="node1" presStyleIdx="0" presStyleCnt="0"/>
      <dgm:spPr/>
      <dgm:t>
        <a:bodyPr/>
        <a:lstStyle/>
        <a:p>
          <a:endParaRPr lang="zh-TW" altLang="en-US"/>
        </a:p>
      </dgm:t>
    </dgm:pt>
    <dgm:pt modelId="{4D68EB17-8EA4-4CBE-B82B-2442A19E12C6}" type="pres">
      <dgm:prSet presAssocID="{80908E99-5796-488D-88F2-AB3CB3E54859}" presName="hierChild2" presStyleCnt="0"/>
      <dgm:spPr/>
    </dgm:pt>
    <dgm:pt modelId="{3BB736A0-8722-4E67-85D0-F64E23975F3A}" type="pres">
      <dgm:prSet presAssocID="{F11870F5-9518-462E-9A3F-628B68723107}" presName="Name64" presStyleLbl="parChTrans1D2" presStyleIdx="0" presStyleCnt="9"/>
      <dgm:spPr/>
      <dgm:t>
        <a:bodyPr/>
        <a:lstStyle/>
        <a:p>
          <a:endParaRPr lang="zh-TW" altLang="en-US"/>
        </a:p>
      </dgm:t>
    </dgm:pt>
    <dgm:pt modelId="{8E3B1646-C966-46E6-B65F-C0BE99C297C1}" type="pres">
      <dgm:prSet presAssocID="{0E3356C1-6FC6-42B6-9DA7-C1B2684A6546}" presName="hierRoot2" presStyleCnt="0">
        <dgm:presLayoutVars>
          <dgm:hierBranch val="init"/>
        </dgm:presLayoutVars>
      </dgm:prSet>
      <dgm:spPr/>
    </dgm:pt>
    <dgm:pt modelId="{39A7BB70-A920-440B-916F-F33142947BB1}" type="pres">
      <dgm:prSet presAssocID="{0E3356C1-6FC6-42B6-9DA7-C1B2684A6546}" presName="rootComposite" presStyleCnt="0"/>
      <dgm:spPr/>
    </dgm:pt>
    <dgm:pt modelId="{070923D6-C9B6-4499-A231-9242D208DB39}" type="pres">
      <dgm:prSet presAssocID="{0E3356C1-6FC6-42B6-9DA7-C1B2684A6546}" presName="rootText" presStyleLbl="node2" presStyleIdx="0" presStyleCnt="9" custLinFactNeighborX="16809">
        <dgm:presLayoutVars>
          <dgm:chPref val="3"/>
        </dgm:presLayoutVars>
      </dgm:prSet>
      <dgm:spPr/>
      <dgm:t>
        <a:bodyPr/>
        <a:lstStyle/>
        <a:p>
          <a:endParaRPr lang="zh-TW" altLang="en-US"/>
        </a:p>
      </dgm:t>
    </dgm:pt>
    <dgm:pt modelId="{4176B224-2AE4-4BCC-B7EC-96F087EDFF7C}" type="pres">
      <dgm:prSet presAssocID="{0E3356C1-6FC6-42B6-9DA7-C1B2684A6546}" presName="rootConnector" presStyleLbl="node2" presStyleIdx="0" presStyleCnt="9"/>
      <dgm:spPr/>
      <dgm:t>
        <a:bodyPr/>
        <a:lstStyle/>
        <a:p>
          <a:endParaRPr lang="zh-TW" altLang="en-US"/>
        </a:p>
      </dgm:t>
    </dgm:pt>
    <dgm:pt modelId="{40BF628C-AE82-44B6-865B-47173CBD3157}" type="pres">
      <dgm:prSet presAssocID="{0E3356C1-6FC6-42B6-9DA7-C1B2684A6546}" presName="hierChild4" presStyleCnt="0"/>
      <dgm:spPr/>
    </dgm:pt>
    <dgm:pt modelId="{F21F425A-23E9-4F1D-A5A6-2AAC01F9967D}" type="pres">
      <dgm:prSet presAssocID="{0E3356C1-6FC6-42B6-9DA7-C1B2684A6546}" presName="hierChild5" presStyleCnt="0"/>
      <dgm:spPr/>
    </dgm:pt>
    <dgm:pt modelId="{6E8A38DA-EF2F-4EF6-B730-A0839CC13D61}" type="pres">
      <dgm:prSet presAssocID="{15438408-800C-4CDA-B1AD-B30FA0CD19DC}" presName="Name64" presStyleLbl="parChTrans1D2" presStyleIdx="1" presStyleCnt="9"/>
      <dgm:spPr/>
      <dgm:t>
        <a:bodyPr/>
        <a:lstStyle/>
        <a:p>
          <a:endParaRPr lang="zh-TW" altLang="en-US"/>
        </a:p>
      </dgm:t>
    </dgm:pt>
    <dgm:pt modelId="{F6DBCB9D-6D66-4DB7-AEC4-F48FAE532B79}" type="pres">
      <dgm:prSet presAssocID="{73A86DDB-29D5-43C4-A1DE-7BDFFC9C3161}" presName="hierRoot2" presStyleCnt="0">
        <dgm:presLayoutVars>
          <dgm:hierBranch val="init"/>
        </dgm:presLayoutVars>
      </dgm:prSet>
      <dgm:spPr/>
    </dgm:pt>
    <dgm:pt modelId="{1427B0E4-73E8-4DC8-84CA-2E8BC3570554}" type="pres">
      <dgm:prSet presAssocID="{73A86DDB-29D5-43C4-A1DE-7BDFFC9C3161}" presName="rootComposite" presStyleCnt="0"/>
      <dgm:spPr/>
    </dgm:pt>
    <dgm:pt modelId="{4B3A4F2A-9BA6-4EEB-9AA6-8EA42C6462F0}" type="pres">
      <dgm:prSet presAssocID="{73A86DDB-29D5-43C4-A1DE-7BDFFC9C3161}" presName="rootText" presStyleLbl="node2" presStyleIdx="1" presStyleCnt="9" custLinFactNeighborX="16809">
        <dgm:presLayoutVars>
          <dgm:chPref val="3"/>
        </dgm:presLayoutVars>
      </dgm:prSet>
      <dgm:spPr/>
      <dgm:t>
        <a:bodyPr/>
        <a:lstStyle/>
        <a:p>
          <a:endParaRPr lang="zh-TW" altLang="en-US"/>
        </a:p>
      </dgm:t>
    </dgm:pt>
    <dgm:pt modelId="{C061DE99-C068-4966-8731-699944DCFDF2}" type="pres">
      <dgm:prSet presAssocID="{73A86DDB-29D5-43C4-A1DE-7BDFFC9C3161}" presName="rootConnector" presStyleLbl="node2" presStyleIdx="1" presStyleCnt="9"/>
      <dgm:spPr/>
      <dgm:t>
        <a:bodyPr/>
        <a:lstStyle/>
        <a:p>
          <a:endParaRPr lang="zh-TW" altLang="en-US"/>
        </a:p>
      </dgm:t>
    </dgm:pt>
    <dgm:pt modelId="{CB4A84D6-A558-4EAF-A36D-A0ABF458F866}" type="pres">
      <dgm:prSet presAssocID="{73A86DDB-29D5-43C4-A1DE-7BDFFC9C3161}" presName="hierChild4" presStyleCnt="0"/>
      <dgm:spPr/>
    </dgm:pt>
    <dgm:pt modelId="{707E450B-C15F-422D-A603-9644F101F733}" type="pres">
      <dgm:prSet presAssocID="{73A86DDB-29D5-43C4-A1DE-7BDFFC9C3161}" presName="hierChild5" presStyleCnt="0"/>
      <dgm:spPr/>
    </dgm:pt>
    <dgm:pt modelId="{11F9100A-1BE1-4CCE-8BB7-10AAEDCAC34C}" type="pres">
      <dgm:prSet presAssocID="{1F79BE25-E187-40FC-A512-A8E86969663B}" presName="Name64" presStyleLbl="parChTrans1D2" presStyleIdx="2" presStyleCnt="9"/>
      <dgm:spPr/>
      <dgm:t>
        <a:bodyPr/>
        <a:lstStyle/>
        <a:p>
          <a:endParaRPr lang="zh-TW" altLang="en-US"/>
        </a:p>
      </dgm:t>
    </dgm:pt>
    <dgm:pt modelId="{B8C18DB1-5800-47AC-AA24-268CA742C46D}" type="pres">
      <dgm:prSet presAssocID="{4ECDC9EE-B837-4502-9EE8-CDA21639A706}" presName="hierRoot2" presStyleCnt="0">
        <dgm:presLayoutVars>
          <dgm:hierBranch val="init"/>
        </dgm:presLayoutVars>
      </dgm:prSet>
      <dgm:spPr/>
    </dgm:pt>
    <dgm:pt modelId="{3D3091C0-B6C3-4730-BF54-77813BDA6116}" type="pres">
      <dgm:prSet presAssocID="{4ECDC9EE-B837-4502-9EE8-CDA21639A706}" presName="rootComposite" presStyleCnt="0"/>
      <dgm:spPr/>
    </dgm:pt>
    <dgm:pt modelId="{27673EB8-F5D3-4753-9AF5-4FF5232565ED}" type="pres">
      <dgm:prSet presAssocID="{4ECDC9EE-B837-4502-9EE8-CDA21639A706}" presName="rootText" presStyleLbl="node2" presStyleIdx="2" presStyleCnt="9" custLinFactNeighborX="16809">
        <dgm:presLayoutVars>
          <dgm:chPref val="3"/>
        </dgm:presLayoutVars>
      </dgm:prSet>
      <dgm:spPr/>
      <dgm:t>
        <a:bodyPr/>
        <a:lstStyle/>
        <a:p>
          <a:endParaRPr lang="zh-TW" altLang="en-US"/>
        </a:p>
      </dgm:t>
    </dgm:pt>
    <dgm:pt modelId="{76913A9F-004E-4E3E-846C-6424F69E6BA9}" type="pres">
      <dgm:prSet presAssocID="{4ECDC9EE-B837-4502-9EE8-CDA21639A706}" presName="rootConnector" presStyleLbl="node2" presStyleIdx="2" presStyleCnt="9"/>
      <dgm:spPr/>
      <dgm:t>
        <a:bodyPr/>
        <a:lstStyle/>
        <a:p>
          <a:endParaRPr lang="zh-TW" altLang="en-US"/>
        </a:p>
      </dgm:t>
    </dgm:pt>
    <dgm:pt modelId="{EF5477E8-2019-4096-8755-24F042443054}" type="pres">
      <dgm:prSet presAssocID="{4ECDC9EE-B837-4502-9EE8-CDA21639A706}" presName="hierChild4" presStyleCnt="0"/>
      <dgm:spPr/>
    </dgm:pt>
    <dgm:pt modelId="{A06E084B-F722-49D9-A85D-F16F8A072B50}" type="pres">
      <dgm:prSet presAssocID="{4ECDC9EE-B837-4502-9EE8-CDA21639A706}" presName="hierChild5" presStyleCnt="0"/>
      <dgm:spPr/>
    </dgm:pt>
    <dgm:pt modelId="{D5ED44AA-0866-40E5-BCE7-65F91936C370}" type="pres">
      <dgm:prSet presAssocID="{80908E99-5796-488D-88F2-AB3CB3E54859}" presName="hierChild3" presStyleCnt="0"/>
      <dgm:spPr/>
    </dgm:pt>
    <dgm:pt modelId="{CE494EDF-E041-46E6-AB0E-9BFBE459F906}" type="pres">
      <dgm:prSet presAssocID="{BC86F5EB-88D6-4FF7-B8F1-46BD0040878D}" presName="hierRoot1" presStyleCnt="0">
        <dgm:presLayoutVars>
          <dgm:hierBranch val="init"/>
        </dgm:presLayoutVars>
      </dgm:prSet>
      <dgm:spPr/>
    </dgm:pt>
    <dgm:pt modelId="{A709B284-22B3-40F5-A1D8-7D489A987814}" type="pres">
      <dgm:prSet presAssocID="{BC86F5EB-88D6-4FF7-B8F1-46BD0040878D}" presName="rootComposite1" presStyleCnt="0"/>
      <dgm:spPr/>
    </dgm:pt>
    <dgm:pt modelId="{1572A0FB-BA4F-4F34-9A6C-64FA6DE908B6}" type="pres">
      <dgm:prSet presAssocID="{BC86F5EB-88D6-4FF7-B8F1-46BD0040878D}" presName="rootText1" presStyleLbl="node0" presStyleIdx="1" presStyleCnt="3">
        <dgm:presLayoutVars>
          <dgm:chPref val="3"/>
        </dgm:presLayoutVars>
      </dgm:prSet>
      <dgm:spPr/>
      <dgm:t>
        <a:bodyPr/>
        <a:lstStyle/>
        <a:p>
          <a:endParaRPr lang="zh-TW" altLang="en-US"/>
        </a:p>
      </dgm:t>
    </dgm:pt>
    <dgm:pt modelId="{121BB156-1367-449C-BC82-596E10612C92}" type="pres">
      <dgm:prSet presAssocID="{BC86F5EB-88D6-4FF7-B8F1-46BD0040878D}" presName="rootConnector1" presStyleLbl="node1" presStyleIdx="0" presStyleCnt="0"/>
      <dgm:spPr/>
      <dgm:t>
        <a:bodyPr/>
        <a:lstStyle/>
        <a:p>
          <a:endParaRPr lang="zh-TW" altLang="en-US"/>
        </a:p>
      </dgm:t>
    </dgm:pt>
    <dgm:pt modelId="{94C2C0C0-A10D-4BDE-B9C8-2C8357CC0771}" type="pres">
      <dgm:prSet presAssocID="{BC86F5EB-88D6-4FF7-B8F1-46BD0040878D}" presName="hierChild2" presStyleCnt="0"/>
      <dgm:spPr/>
    </dgm:pt>
    <dgm:pt modelId="{7FEB1FE7-2D60-439A-8009-CEDC048976C1}" type="pres">
      <dgm:prSet presAssocID="{A223F007-FEC3-44D0-8F2F-30B75FC0FE3D}" presName="Name64" presStyleLbl="parChTrans1D2" presStyleIdx="3" presStyleCnt="9"/>
      <dgm:spPr/>
      <dgm:t>
        <a:bodyPr/>
        <a:lstStyle/>
        <a:p>
          <a:endParaRPr lang="zh-TW" altLang="en-US"/>
        </a:p>
      </dgm:t>
    </dgm:pt>
    <dgm:pt modelId="{A7E300FA-C442-43A5-9A15-76EB91562996}" type="pres">
      <dgm:prSet presAssocID="{A3BD4FCC-B243-4928-ABF5-342C1150CC11}" presName="hierRoot2" presStyleCnt="0">
        <dgm:presLayoutVars>
          <dgm:hierBranch val="init"/>
        </dgm:presLayoutVars>
      </dgm:prSet>
      <dgm:spPr/>
    </dgm:pt>
    <dgm:pt modelId="{72675C59-193B-4115-8F04-B7F627F937EE}" type="pres">
      <dgm:prSet presAssocID="{A3BD4FCC-B243-4928-ABF5-342C1150CC11}" presName="rootComposite" presStyleCnt="0"/>
      <dgm:spPr/>
    </dgm:pt>
    <dgm:pt modelId="{099C9EC9-AAB6-426A-B2B2-A1EFFE51C209}" type="pres">
      <dgm:prSet presAssocID="{A3BD4FCC-B243-4928-ABF5-342C1150CC11}" presName="rootText" presStyleLbl="node2" presStyleIdx="3" presStyleCnt="9" custLinFactNeighborX="16809">
        <dgm:presLayoutVars>
          <dgm:chPref val="3"/>
        </dgm:presLayoutVars>
      </dgm:prSet>
      <dgm:spPr/>
      <dgm:t>
        <a:bodyPr/>
        <a:lstStyle/>
        <a:p>
          <a:endParaRPr lang="zh-TW" altLang="en-US"/>
        </a:p>
      </dgm:t>
    </dgm:pt>
    <dgm:pt modelId="{5D1A238C-C80F-4C36-8878-417E6C0A390F}" type="pres">
      <dgm:prSet presAssocID="{A3BD4FCC-B243-4928-ABF5-342C1150CC11}" presName="rootConnector" presStyleLbl="node2" presStyleIdx="3" presStyleCnt="9"/>
      <dgm:spPr/>
      <dgm:t>
        <a:bodyPr/>
        <a:lstStyle/>
        <a:p>
          <a:endParaRPr lang="zh-TW" altLang="en-US"/>
        </a:p>
      </dgm:t>
    </dgm:pt>
    <dgm:pt modelId="{CC0E8D63-7669-41C8-80A0-451B7609A1FB}" type="pres">
      <dgm:prSet presAssocID="{A3BD4FCC-B243-4928-ABF5-342C1150CC11}" presName="hierChild4" presStyleCnt="0"/>
      <dgm:spPr/>
    </dgm:pt>
    <dgm:pt modelId="{8FCEFBE2-BE0F-4A32-B606-858B111E62F9}" type="pres">
      <dgm:prSet presAssocID="{F9F71E42-E633-4CD8-96D5-E6B31D2F4CFE}" presName="Name64" presStyleLbl="parChTrans1D3" presStyleIdx="0" presStyleCnt="2"/>
      <dgm:spPr/>
      <dgm:t>
        <a:bodyPr/>
        <a:lstStyle/>
        <a:p>
          <a:endParaRPr lang="zh-TW" altLang="en-US"/>
        </a:p>
      </dgm:t>
    </dgm:pt>
    <dgm:pt modelId="{814B21DB-B7EB-4F69-9783-3AF2632597B1}" type="pres">
      <dgm:prSet presAssocID="{178C919B-51B4-4991-A74A-E154C86F3DB8}" presName="hierRoot2" presStyleCnt="0">
        <dgm:presLayoutVars>
          <dgm:hierBranch val="init"/>
        </dgm:presLayoutVars>
      </dgm:prSet>
      <dgm:spPr/>
    </dgm:pt>
    <dgm:pt modelId="{74CE9519-5ACE-410D-8CE8-07995FA5F0FB}" type="pres">
      <dgm:prSet presAssocID="{178C919B-51B4-4991-A74A-E154C86F3DB8}" presName="rootComposite" presStyleCnt="0"/>
      <dgm:spPr/>
    </dgm:pt>
    <dgm:pt modelId="{51949E8C-9DF4-4336-B967-E78DA5F15F8E}" type="pres">
      <dgm:prSet presAssocID="{178C919B-51B4-4991-A74A-E154C86F3DB8}" presName="rootText" presStyleLbl="node3" presStyleIdx="0" presStyleCnt="2" custLinFactNeighborX="16162">
        <dgm:presLayoutVars>
          <dgm:chPref val="3"/>
        </dgm:presLayoutVars>
      </dgm:prSet>
      <dgm:spPr/>
      <dgm:t>
        <a:bodyPr/>
        <a:lstStyle/>
        <a:p>
          <a:endParaRPr lang="zh-TW" altLang="en-US"/>
        </a:p>
      </dgm:t>
    </dgm:pt>
    <dgm:pt modelId="{F9B8EFEF-6784-4299-AA42-4E31375AA90B}" type="pres">
      <dgm:prSet presAssocID="{178C919B-51B4-4991-A74A-E154C86F3DB8}" presName="rootConnector" presStyleLbl="node3" presStyleIdx="0" presStyleCnt="2"/>
      <dgm:spPr/>
      <dgm:t>
        <a:bodyPr/>
        <a:lstStyle/>
        <a:p>
          <a:endParaRPr lang="zh-TW" altLang="en-US"/>
        </a:p>
      </dgm:t>
    </dgm:pt>
    <dgm:pt modelId="{52FA1274-7704-4486-8601-CC153CBCEFBC}" type="pres">
      <dgm:prSet presAssocID="{178C919B-51B4-4991-A74A-E154C86F3DB8}" presName="hierChild4" presStyleCnt="0"/>
      <dgm:spPr/>
    </dgm:pt>
    <dgm:pt modelId="{97CE5D7A-206F-4ECD-A4B9-E5602D9DF001}" type="pres">
      <dgm:prSet presAssocID="{178C919B-51B4-4991-A74A-E154C86F3DB8}" presName="hierChild5" presStyleCnt="0"/>
      <dgm:spPr/>
    </dgm:pt>
    <dgm:pt modelId="{FD9C0706-4636-43F5-9498-79AADBC68E76}" type="pres">
      <dgm:prSet presAssocID="{A3BD4FCC-B243-4928-ABF5-342C1150CC11}" presName="hierChild5" presStyleCnt="0"/>
      <dgm:spPr/>
    </dgm:pt>
    <dgm:pt modelId="{6123BF4A-E844-4464-8EE4-74CFFDF1C96D}" type="pres">
      <dgm:prSet presAssocID="{BC86F5EB-88D6-4FF7-B8F1-46BD0040878D}" presName="hierChild3" presStyleCnt="0"/>
      <dgm:spPr/>
    </dgm:pt>
    <dgm:pt modelId="{22888315-288F-4B8B-ABC9-45A65C90B417}" type="pres">
      <dgm:prSet presAssocID="{DCE12E00-CE66-4E5A-97E3-0F9CD1B688CF}" presName="hierRoot1" presStyleCnt="0">
        <dgm:presLayoutVars>
          <dgm:hierBranch val="init"/>
        </dgm:presLayoutVars>
      </dgm:prSet>
      <dgm:spPr/>
    </dgm:pt>
    <dgm:pt modelId="{58BEDA2C-0E7D-445A-98A3-48FF3C575FB3}" type="pres">
      <dgm:prSet presAssocID="{DCE12E00-CE66-4E5A-97E3-0F9CD1B688CF}" presName="rootComposite1" presStyleCnt="0"/>
      <dgm:spPr/>
    </dgm:pt>
    <dgm:pt modelId="{223F8AC1-B822-4629-988C-CC7E360A0264}" type="pres">
      <dgm:prSet presAssocID="{DCE12E00-CE66-4E5A-97E3-0F9CD1B688CF}" presName="rootText1" presStyleLbl="node0" presStyleIdx="2" presStyleCnt="3">
        <dgm:presLayoutVars>
          <dgm:chPref val="3"/>
        </dgm:presLayoutVars>
      </dgm:prSet>
      <dgm:spPr/>
      <dgm:t>
        <a:bodyPr/>
        <a:lstStyle/>
        <a:p>
          <a:endParaRPr lang="zh-TW" altLang="en-US"/>
        </a:p>
      </dgm:t>
    </dgm:pt>
    <dgm:pt modelId="{9475A12E-C90F-4D5E-97EE-2D8E50065C0E}" type="pres">
      <dgm:prSet presAssocID="{DCE12E00-CE66-4E5A-97E3-0F9CD1B688CF}" presName="rootConnector1" presStyleLbl="node1" presStyleIdx="0" presStyleCnt="0"/>
      <dgm:spPr/>
      <dgm:t>
        <a:bodyPr/>
        <a:lstStyle/>
        <a:p>
          <a:endParaRPr lang="zh-TW" altLang="en-US"/>
        </a:p>
      </dgm:t>
    </dgm:pt>
    <dgm:pt modelId="{01D28A75-8046-48E4-AF5B-BE5A1F1B2AB8}" type="pres">
      <dgm:prSet presAssocID="{DCE12E00-CE66-4E5A-97E3-0F9CD1B688CF}" presName="hierChild2" presStyleCnt="0"/>
      <dgm:spPr/>
    </dgm:pt>
    <dgm:pt modelId="{4782AC6A-F3A1-41EC-AEB4-32D11B6F7809}" type="pres">
      <dgm:prSet presAssocID="{6D33AE30-E9FB-4773-86C5-99A25915B811}" presName="Name64" presStyleLbl="parChTrans1D2" presStyleIdx="4" presStyleCnt="9"/>
      <dgm:spPr/>
      <dgm:t>
        <a:bodyPr/>
        <a:lstStyle/>
        <a:p>
          <a:endParaRPr lang="zh-TW" altLang="en-US"/>
        </a:p>
      </dgm:t>
    </dgm:pt>
    <dgm:pt modelId="{E838A98D-174E-45F7-B832-7CCFB1AE6B31}" type="pres">
      <dgm:prSet presAssocID="{AE33E1C8-B5F7-41DC-A5E9-3A2EEA49FCE4}" presName="hierRoot2" presStyleCnt="0">
        <dgm:presLayoutVars>
          <dgm:hierBranch val="init"/>
        </dgm:presLayoutVars>
      </dgm:prSet>
      <dgm:spPr/>
    </dgm:pt>
    <dgm:pt modelId="{F39BEA31-3455-4EED-8D4A-5251297DE979}" type="pres">
      <dgm:prSet presAssocID="{AE33E1C8-B5F7-41DC-A5E9-3A2EEA49FCE4}" presName="rootComposite" presStyleCnt="0"/>
      <dgm:spPr/>
    </dgm:pt>
    <dgm:pt modelId="{3D58434D-734C-4F9B-B6E9-AEEE0BDCC9EF}" type="pres">
      <dgm:prSet presAssocID="{AE33E1C8-B5F7-41DC-A5E9-3A2EEA49FCE4}" presName="rootText" presStyleLbl="node2" presStyleIdx="4" presStyleCnt="9" custLinFactNeighborX="16809">
        <dgm:presLayoutVars>
          <dgm:chPref val="3"/>
        </dgm:presLayoutVars>
      </dgm:prSet>
      <dgm:spPr/>
      <dgm:t>
        <a:bodyPr/>
        <a:lstStyle/>
        <a:p>
          <a:endParaRPr lang="zh-TW" altLang="en-US"/>
        </a:p>
      </dgm:t>
    </dgm:pt>
    <dgm:pt modelId="{CABFD9D5-0FFC-4190-95F3-8C9CFB26E4D8}" type="pres">
      <dgm:prSet presAssocID="{AE33E1C8-B5F7-41DC-A5E9-3A2EEA49FCE4}" presName="rootConnector" presStyleLbl="node2" presStyleIdx="4" presStyleCnt="9"/>
      <dgm:spPr/>
      <dgm:t>
        <a:bodyPr/>
        <a:lstStyle/>
        <a:p>
          <a:endParaRPr lang="zh-TW" altLang="en-US"/>
        </a:p>
      </dgm:t>
    </dgm:pt>
    <dgm:pt modelId="{3A7D8897-F22F-4842-93AC-920200EACAEB}" type="pres">
      <dgm:prSet presAssocID="{AE33E1C8-B5F7-41DC-A5E9-3A2EEA49FCE4}" presName="hierChild4" presStyleCnt="0"/>
      <dgm:spPr/>
    </dgm:pt>
    <dgm:pt modelId="{54D8ED78-4B51-4FA2-B816-7A1C0456AB73}" type="pres">
      <dgm:prSet presAssocID="{AE33E1C8-B5F7-41DC-A5E9-3A2EEA49FCE4}" presName="hierChild5" presStyleCnt="0"/>
      <dgm:spPr/>
    </dgm:pt>
    <dgm:pt modelId="{8DCAB1E7-8431-47B3-B035-3588953C5680}" type="pres">
      <dgm:prSet presAssocID="{F8ED5393-2B63-4B1E-BB40-83C0708A7C85}" presName="Name64" presStyleLbl="parChTrans1D2" presStyleIdx="5" presStyleCnt="9"/>
      <dgm:spPr/>
      <dgm:t>
        <a:bodyPr/>
        <a:lstStyle/>
        <a:p>
          <a:endParaRPr lang="zh-TW" altLang="en-US"/>
        </a:p>
      </dgm:t>
    </dgm:pt>
    <dgm:pt modelId="{4E40D092-902C-4FAF-8FF7-E5ACC01CA32B}" type="pres">
      <dgm:prSet presAssocID="{B7E62C5E-E870-49F8-A22C-49CE6BC58D1D}" presName="hierRoot2" presStyleCnt="0">
        <dgm:presLayoutVars>
          <dgm:hierBranch val="init"/>
        </dgm:presLayoutVars>
      </dgm:prSet>
      <dgm:spPr/>
    </dgm:pt>
    <dgm:pt modelId="{59884F09-8A33-4A5D-A816-D59BC2E10B08}" type="pres">
      <dgm:prSet presAssocID="{B7E62C5E-E870-49F8-A22C-49CE6BC58D1D}" presName="rootComposite" presStyleCnt="0"/>
      <dgm:spPr/>
    </dgm:pt>
    <dgm:pt modelId="{5704D500-F849-4654-93AF-C3F7CBCDFE13}" type="pres">
      <dgm:prSet presAssocID="{B7E62C5E-E870-49F8-A22C-49CE6BC58D1D}" presName="rootText" presStyleLbl="node2" presStyleIdx="5" presStyleCnt="9" custLinFactNeighborX="16809">
        <dgm:presLayoutVars>
          <dgm:chPref val="3"/>
        </dgm:presLayoutVars>
      </dgm:prSet>
      <dgm:spPr/>
      <dgm:t>
        <a:bodyPr/>
        <a:lstStyle/>
        <a:p>
          <a:endParaRPr lang="zh-TW" altLang="en-US"/>
        </a:p>
      </dgm:t>
    </dgm:pt>
    <dgm:pt modelId="{0A5B41F3-8056-4E58-B12C-5B470184FD8C}" type="pres">
      <dgm:prSet presAssocID="{B7E62C5E-E870-49F8-A22C-49CE6BC58D1D}" presName="rootConnector" presStyleLbl="node2" presStyleIdx="5" presStyleCnt="9"/>
      <dgm:spPr/>
      <dgm:t>
        <a:bodyPr/>
        <a:lstStyle/>
        <a:p>
          <a:endParaRPr lang="zh-TW" altLang="en-US"/>
        </a:p>
      </dgm:t>
    </dgm:pt>
    <dgm:pt modelId="{50B938EE-513F-4988-98A1-FADD1DD63C07}" type="pres">
      <dgm:prSet presAssocID="{B7E62C5E-E870-49F8-A22C-49CE6BC58D1D}" presName="hierChild4" presStyleCnt="0"/>
      <dgm:spPr/>
    </dgm:pt>
    <dgm:pt modelId="{C0BE7402-244A-4E74-99A5-73E96E58F6AC}" type="pres">
      <dgm:prSet presAssocID="{B7E62C5E-E870-49F8-A22C-49CE6BC58D1D}" presName="hierChild5" presStyleCnt="0"/>
      <dgm:spPr/>
    </dgm:pt>
    <dgm:pt modelId="{C29242B9-7DE2-43C8-AFD0-DFB8919A9C9B}" type="pres">
      <dgm:prSet presAssocID="{C6407CEE-FE94-49B3-803B-EB3CAB4F937A}" presName="Name64" presStyleLbl="parChTrans1D2" presStyleIdx="6" presStyleCnt="9"/>
      <dgm:spPr/>
      <dgm:t>
        <a:bodyPr/>
        <a:lstStyle/>
        <a:p>
          <a:endParaRPr lang="zh-TW" altLang="en-US"/>
        </a:p>
      </dgm:t>
    </dgm:pt>
    <dgm:pt modelId="{E5C8EE16-C405-4A2B-85DD-B55A2FD067F5}" type="pres">
      <dgm:prSet presAssocID="{A3276241-D5EE-4978-ACC4-2FDCD1CEDB5D}" presName="hierRoot2" presStyleCnt="0">
        <dgm:presLayoutVars>
          <dgm:hierBranch val="init"/>
        </dgm:presLayoutVars>
      </dgm:prSet>
      <dgm:spPr/>
    </dgm:pt>
    <dgm:pt modelId="{79177189-989F-43C2-8ACF-A57A62A77689}" type="pres">
      <dgm:prSet presAssocID="{A3276241-D5EE-4978-ACC4-2FDCD1CEDB5D}" presName="rootComposite" presStyleCnt="0"/>
      <dgm:spPr/>
    </dgm:pt>
    <dgm:pt modelId="{3A0E3389-C223-4914-81AF-E46D4AB542B7}" type="pres">
      <dgm:prSet presAssocID="{A3276241-D5EE-4978-ACC4-2FDCD1CEDB5D}" presName="rootText" presStyleLbl="node2" presStyleIdx="6" presStyleCnt="9" custLinFactNeighborX="16809">
        <dgm:presLayoutVars>
          <dgm:chPref val="3"/>
        </dgm:presLayoutVars>
      </dgm:prSet>
      <dgm:spPr/>
      <dgm:t>
        <a:bodyPr/>
        <a:lstStyle/>
        <a:p>
          <a:endParaRPr lang="zh-TW" altLang="en-US"/>
        </a:p>
      </dgm:t>
    </dgm:pt>
    <dgm:pt modelId="{C5071BFC-C012-4AEF-AFB8-FF64BFF9F0B4}" type="pres">
      <dgm:prSet presAssocID="{A3276241-D5EE-4978-ACC4-2FDCD1CEDB5D}" presName="rootConnector" presStyleLbl="node2" presStyleIdx="6" presStyleCnt="9"/>
      <dgm:spPr/>
      <dgm:t>
        <a:bodyPr/>
        <a:lstStyle/>
        <a:p>
          <a:endParaRPr lang="zh-TW" altLang="en-US"/>
        </a:p>
      </dgm:t>
    </dgm:pt>
    <dgm:pt modelId="{CD66DBDF-20A3-4A72-89C2-B60628E3CA22}" type="pres">
      <dgm:prSet presAssocID="{A3276241-D5EE-4978-ACC4-2FDCD1CEDB5D}" presName="hierChild4" presStyleCnt="0"/>
      <dgm:spPr/>
    </dgm:pt>
    <dgm:pt modelId="{BCD0D3EB-EE65-45F7-A539-B580D8777A05}" type="pres">
      <dgm:prSet presAssocID="{7302CEA1-86E1-4C5B-81F5-2EF530DC68B6}" presName="Name64" presStyleLbl="parChTrans1D3" presStyleIdx="1" presStyleCnt="2"/>
      <dgm:spPr/>
      <dgm:t>
        <a:bodyPr/>
        <a:lstStyle/>
        <a:p>
          <a:endParaRPr lang="zh-TW" altLang="en-US"/>
        </a:p>
      </dgm:t>
    </dgm:pt>
    <dgm:pt modelId="{0822B960-166F-431D-8134-7B7E579F9CB1}" type="pres">
      <dgm:prSet presAssocID="{DD4591D9-4DF7-4223-A66B-335F41F189C8}" presName="hierRoot2" presStyleCnt="0">
        <dgm:presLayoutVars>
          <dgm:hierBranch val="init"/>
        </dgm:presLayoutVars>
      </dgm:prSet>
      <dgm:spPr/>
    </dgm:pt>
    <dgm:pt modelId="{C4E44B11-CCBD-44FD-81B4-BEF26D6D020E}" type="pres">
      <dgm:prSet presAssocID="{DD4591D9-4DF7-4223-A66B-335F41F189C8}" presName="rootComposite" presStyleCnt="0"/>
      <dgm:spPr/>
    </dgm:pt>
    <dgm:pt modelId="{4BE81BC6-628D-4910-B996-EB97C9F0B295}" type="pres">
      <dgm:prSet presAssocID="{DD4591D9-4DF7-4223-A66B-335F41F189C8}" presName="rootText" presStyleLbl="node3" presStyleIdx="1" presStyleCnt="2" custLinFactNeighborX="16809">
        <dgm:presLayoutVars>
          <dgm:chPref val="3"/>
        </dgm:presLayoutVars>
      </dgm:prSet>
      <dgm:spPr/>
      <dgm:t>
        <a:bodyPr/>
        <a:lstStyle/>
        <a:p>
          <a:endParaRPr lang="zh-TW" altLang="en-US"/>
        </a:p>
      </dgm:t>
    </dgm:pt>
    <dgm:pt modelId="{6F323FF8-5A10-4526-A3FA-BA1EEFE2A198}" type="pres">
      <dgm:prSet presAssocID="{DD4591D9-4DF7-4223-A66B-335F41F189C8}" presName="rootConnector" presStyleLbl="node3" presStyleIdx="1" presStyleCnt="2"/>
      <dgm:spPr/>
      <dgm:t>
        <a:bodyPr/>
        <a:lstStyle/>
        <a:p>
          <a:endParaRPr lang="zh-TW" altLang="en-US"/>
        </a:p>
      </dgm:t>
    </dgm:pt>
    <dgm:pt modelId="{8A01B491-3A45-4A4B-99C7-571CE0BD5DE1}" type="pres">
      <dgm:prSet presAssocID="{DD4591D9-4DF7-4223-A66B-335F41F189C8}" presName="hierChild4" presStyleCnt="0"/>
      <dgm:spPr/>
    </dgm:pt>
    <dgm:pt modelId="{C143656D-E5BC-4040-8117-A8859E8B52FE}" type="pres">
      <dgm:prSet presAssocID="{DD4591D9-4DF7-4223-A66B-335F41F189C8}" presName="hierChild5" presStyleCnt="0"/>
      <dgm:spPr/>
    </dgm:pt>
    <dgm:pt modelId="{C2B93DC8-3D68-444B-ACA4-487204DE3F37}" type="pres">
      <dgm:prSet presAssocID="{A3276241-D5EE-4978-ACC4-2FDCD1CEDB5D}" presName="hierChild5" presStyleCnt="0"/>
      <dgm:spPr/>
    </dgm:pt>
    <dgm:pt modelId="{1F90588A-084B-47F9-B7B8-24D9739F7C88}" type="pres">
      <dgm:prSet presAssocID="{7CE423F6-FA8C-495F-A863-AB8C6ECBC1EA}" presName="Name64" presStyleLbl="parChTrans1D2" presStyleIdx="7" presStyleCnt="9"/>
      <dgm:spPr/>
      <dgm:t>
        <a:bodyPr/>
        <a:lstStyle/>
        <a:p>
          <a:endParaRPr lang="zh-TW" altLang="en-US"/>
        </a:p>
      </dgm:t>
    </dgm:pt>
    <dgm:pt modelId="{531AC672-320A-4027-8499-D5A717F0309C}" type="pres">
      <dgm:prSet presAssocID="{2B343B8D-AE6F-4973-9D3C-7B033D7C676B}" presName="hierRoot2" presStyleCnt="0">
        <dgm:presLayoutVars>
          <dgm:hierBranch val="init"/>
        </dgm:presLayoutVars>
      </dgm:prSet>
      <dgm:spPr/>
    </dgm:pt>
    <dgm:pt modelId="{5E46BC07-7FF1-4914-A843-CD8BC39C6491}" type="pres">
      <dgm:prSet presAssocID="{2B343B8D-AE6F-4973-9D3C-7B033D7C676B}" presName="rootComposite" presStyleCnt="0"/>
      <dgm:spPr/>
    </dgm:pt>
    <dgm:pt modelId="{A3FE3C09-DAB1-4311-9D9A-51C19F8C935F}" type="pres">
      <dgm:prSet presAssocID="{2B343B8D-AE6F-4973-9D3C-7B033D7C676B}" presName="rootText" presStyleLbl="node2" presStyleIdx="7" presStyleCnt="9" custLinFactNeighborX="16809">
        <dgm:presLayoutVars>
          <dgm:chPref val="3"/>
        </dgm:presLayoutVars>
      </dgm:prSet>
      <dgm:spPr/>
      <dgm:t>
        <a:bodyPr/>
        <a:lstStyle/>
        <a:p>
          <a:endParaRPr lang="zh-TW" altLang="en-US"/>
        </a:p>
      </dgm:t>
    </dgm:pt>
    <dgm:pt modelId="{E061C9E6-D9E1-4F0E-9C62-0C097C639DF5}" type="pres">
      <dgm:prSet presAssocID="{2B343B8D-AE6F-4973-9D3C-7B033D7C676B}" presName="rootConnector" presStyleLbl="node2" presStyleIdx="7" presStyleCnt="9"/>
      <dgm:spPr/>
      <dgm:t>
        <a:bodyPr/>
        <a:lstStyle/>
        <a:p>
          <a:endParaRPr lang="zh-TW" altLang="en-US"/>
        </a:p>
      </dgm:t>
    </dgm:pt>
    <dgm:pt modelId="{0A38C888-B1C1-4F1C-ADA9-03AD225255AA}" type="pres">
      <dgm:prSet presAssocID="{2B343B8D-AE6F-4973-9D3C-7B033D7C676B}" presName="hierChild4" presStyleCnt="0"/>
      <dgm:spPr/>
    </dgm:pt>
    <dgm:pt modelId="{A0DCA9A5-C9DD-4554-90E5-AC1442552A43}" type="pres">
      <dgm:prSet presAssocID="{2B343B8D-AE6F-4973-9D3C-7B033D7C676B}" presName="hierChild5" presStyleCnt="0"/>
      <dgm:spPr/>
    </dgm:pt>
    <dgm:pt modelId="{4D66E7AA-1E0D-42B3-BD9D-5226B6438AF6}" type="pres">
      <dgm:prSet presAssocID="{A4E585DC-198F-44AA-9896-92646687046F}" presName="Name64" presStyleLbl="parChTrans1D2" presStyleIdx="8" presStyleCnt="9"/>
      <dgm:spPr/>
      <dgm:t>
        <a:bodyPr/>
        <a:lstStyle/>
        <a:p>
          <a:endParaRPr lang="zh-TW" altLang="en-US"/>
        </a:p>
      </dgm:t>
    </dgm:pt>
    <dgm:pt modelId="{CA0BC29B-2A17-4608-857E-7EBBF24CC5AD}" type="pres">
      <dgm:prSet presAssocID="{45F5041A-2038-4036-B3FA-CCEF81B3CF0E}" presName="hierRoot2" presStyleCnt="0">
        <dgm:presLayoutVars>
          <dgm:hierBranch val="init"/>
        </dgm:presLayoutVars>
      </dgm:prSet>
      <dgm:spPr/>
    </dgm:pt>
    <dgm:pt modelId="{22C70730-4F2F-4444-B6D6-1C925C7F24DA}" type="pres">
      <dgm:prSet presAssocID="{45F5041A-2038-4036-B3FA-CCEF81B3CF0E}" presName="rootComposite" presStyleCnt="0"/>
      <dgm:spPr/>
    </dgm:pt>
    <dgm:pt modelId="{52C75B1F-E7EF-424B-8D97-2DE3D5317769}" type="pres">
      <dgm:prSet presAssocID="{45F5041A-2038-4036-B3FA-CCEF81B3CF0E}" presName="rootText" presStyleLbl="node2" presStyleIdx="8" presStyleCnt="9" custLinFactNeighborX="16809">
        <dgm:presLayoutVars>
          <dgm:chPref val="3"/>
        </dgm:presLayoutVars>
      </dgm:prSet>
      <dgm:spPr/>
      <dgm:t>
        <a:bodyPr/>
        <a:lstStyle/>
        <a:p>
          <a:endParaRPr lang="zh-TW" altLang="en-US"/>
        </a:p>
      </dgm:t>
    </dgm:pt>
    <dgm:pt modelId="{31CBA576-D169-401A-9934-6FF280127643}" type="pres">
      <dgm:prSet presAssocID="{45F5041A-2038-4036-B3FA-CCEF81B3CF0E}" presName="rootConnector" presStyleLbl="node2" presStyleIdx="8" presStyleCnt="9"/>
      <dgm:spPr/>
      <dgm:t>
        <a:bodyPr/>
        <a:lstStyle/>
        <a:p>
          <a:endParaRPr lang="zh-TW" altLang="en-US"/>
        </a:p>
      </dgm:t>
    </dgm:pt>
    <dgm:pt modelId="{9E42034C-2120-4CED-996A-3FC56C3CA6F9}" type="pres">
      <dgm:prSet presAssocID="{45F5041A-2038-4036-B3FA-CCEF81B3CF0E}" presName="hierChild4" presStyleCnt="0"/>
      <dgm:spPr/>
    </dgm:pt>
    <dgm:pt modelId="{E1926062-6C37-4C80-ACF8-EFFF19A0457D}" type="pres">
      <dgm:prSet presAssocID="{45F5041A-2038-4036-B3FA-CCEF81B3CF0E}" presName="hierChild5" presStyleCnt="0"/>
      <dgm:spPr/>
    </dgm:pt>
    <dgm:pt modelId="{15479521-A448-4D73-8E53-6B671DA0AFEF}" type="pres">
      <dgm:prSet presAssocID="{DCE12E00-CE66-4E5A-97E3-0F9CD1B688CF}" presName="hierChild3" presStyleCnt="0"/>
      <dgm:spPr/>
    </dgm:pt>
  </dgm:ptLst>
  <dgm:cxnLst>
    <dgm:cxn modelId="{BA2587DE-7ABC-4F89-A2F4-CB10C32F8031}" type="presOf" srcId="{0E3356C1-6FC6-42B6-9DA7-C1B2684A6546}" destId="{4176B224-2AE4-4BCC-B7EC-96F087EDFF7C}" srcOrd="1" destOrd="0" presId="urn:microsoft.com/office/officeart/2009/3/layout/HorizontalOrganizationChart"/>
    <dgm:cxn modelId="{00C2A0DA-1F20-4734-B334-B15CD447F01F}" type="presOf" srcId="{6D33AE30-E9FB-4773-86C5-99A25915B811}" destId="{4782AC6A-F3A1-41EC-AEB4-32D11B6F7809}" srcOrd="0" destOrd="0" presId="urn:microsoft.com/office/officeart/2009/3/layout/HorizontalOrganizationChart"/>
    <dgm:cxn modelId="{6D0B56DB-179A-4A4F-93D2-26329D8EDEA3}" type="presOf" srcId="{C6407CEE-FE94-49B3-803B-EB3CAB4F937A}" destId="{C29242B9-7DE2-43C8-AFD0-DFB8919A9C9B}" srcOrd="0" destOrd="0" presId="urn:microsoft.com/office/officeart/2009/3/layout/HorizontalOrganizationChart"/>
    <dgm:cxn modelId="{4137F7DF-7EFB-49F4-8207-605FB9E1CB2F}" srcId="{80908E99-5796-488D-88F2-AB3CB3E54859}" destId="{4ECDC9EE-B837-4502-9EE8-CDA21639A706}" srcOrd="2" destOrd="0" parTransId="{1F79BE25-E187-40FC-A512-A8E86969663B}" sibTransId="{31F2A191-6485-4AA0-80C8-667688B5E2FD}"/>
    <dgm:cxn modelId="{5CAB28E9-C3AA-46F7-A470-9A8781A97A24}" type="presOf" srcId="{1F79BE25-E187-40FC-A512-A8E86969663B}" destId="{11F9100A-1BE1-4CCE-8BB7-10AAEDCAC34C}" srcOrd="0" destOrd="0" presId="urn:microsoft.com/office/officeart/2009/3/layout/HorizontalOrganizationChart"/>
    <dgm:cxn modelId="{F8BC574E-30C5-4AA0-9A91-28213B6B3F2E}" type="presOf" srcId="{B7E62C5E-E870-49F8-A22C-49CE6BC58D1D}" destId="{0A5B41F3-8056-4E58-B12C-5B470184FD8C}" srcOrd="1" destOrd="0" presId="urn:microsoft.com/office/officeart/2009/3/layout/HorizontalOrganizationChart"/>
    <dgm:cxn modelId="{737B66B9-3F0B-49A3-A537-69662568667B}" srcId="{27FFF25B-5B0C-442E-8EF6-684235232253}" destId="{80908E99-5796-488D-88F2-AB3CB3E54859}" srcOrd="0" destOrd="0" parTransId="{8847120E-0E6F-48E1-BA79-50FC174A745F}" sibTransId="{F5E62EF7-2D8E-432F-94EF-FAC79F3A43AF}"/>
    <dgm:cxn modelId="{D6A585EB-283E-4453-83F5-3DBB76A5F89C}" srcId="{A3BD4FCC-B243-4928-ABF5-342C1150CC11}" destId="{178C919B-51B4-4991-A74A-E154C86F3DB8}" srcOrd="0" destOrd="0" parTransId="{F9F71E42-E633-4CD8-96D5-E6B31D2F4CFE}" sibTransId="{C38051B1-7ACA-44A3-83F9-AB769694ED43}"/>
    <dgm:cxn modelId="{C2A759BE-270C-433F-97C7-65191D083E04}" srcId="{80908E99-5796-488D-88F2-AB3CB3E54859}" destId="{0E3356C1-6FC6-42B6-9DA7-C1B2684A6546}" srcOrd="0" destOrd="0" parTransId="{F11870F5-9518-462E-9A3F-628B68723107}" sibTransId="{91FF6494-7332-4886-B705-6531733221D5}"/>
    <dgm:cxn modelId="{5ADEEFD4-06B5-46F3-8E4C-B38E1C2E4AD6}" type="presOf" srcId="{A4E585DC-198F-44AA-9896-92646687046F}" destId="{4D66E7AA-1E0D-42B3-BD9D-5226B6438AF6}" srcOrd="0" destOrd="0" presId="urn:microsoft.com/office/officeart/2009/3/layout/HorizontalOrganizationChart"/>
    <dgm:cxn modelId="{5C16E4D7-826E-48C1-8E56-AAAA797C5DB1}" srcId="{DCE12E00-CE66-4E5A-97E3-0F9CD1B688CF}" destId="{45F5041A-2038-4036-B3FA-CCEF81B3CF0E}" srcOrd="4" destOrd="0" parTransId="{A4E585DC-198F-44AA-9896-92646687046F}" sibTransId="{46D17394-CDEF-4C29-9B88-FCC18CF76B59}"/>
    <dgm:cxn modelId="{73612B85-6E74-4FCB-A196-743CE72E6389}" type="presOf" srcId="{A3276241-D5EE-4978-ACC4-2FDCD1CEDB5D}" destId="{3A0E3389-C223-4914-81AF-E46D4AB542B7}" srcOrd="0" destOrd="0" presId="urn:microsoft.com/office/officeart/2009/3/layout/HorizontalOrganizationChart"/>
    <dgm:cxn modelId="{41D401BE-5BA4-45D8-BAA2-45CF89A04327}" type="presOf" srcId="{0E3356C1-6FC6-42B6-9DA7-C1B2684A6546}" destId="{070923D6-C9B6-4499-A231-9242D208DB39}" srcOrd="0" destOrd="0" presId="urn:microsoft.com/office/officeart/2009/3/layout/HorizontalOrganizationChart"/>
    <dgm:cxn modelId="{EE017064-F833-460C-BD78-0EFC17ED9513}" type="presOf" srcId="{45F5041A-2038-4036-B3FA-CCEF81B3CF0E}" destId="{52C75B1F-E7EF-424B-8D97-2DE3D5317769}" srcOrd="0" destOrd="0" presId="urn:microsoft.com/office/officeart/2009/3/layout/HorizontalOrganizationChart"/>
    <dgm:cxn modelId="{1F27E5FC-F9E9-42F4-A4AC-ABE44C529015}" srcId="{BC86F5EB-88D6-4FF7-B8F1-46BD0040878D}" destId="{A3BD4FCC-B243-4928-ABF5-342C1150CC11}" srcOrd="0" destOrd="0" parTransId="{A223F007-FEC3-44D0-8F2F-30B75FC0FE3D}" sibTransId="{8D1D34F6-86E9-476C-880B-272EE7B3EFF9}"/>
    <dgm:cxn modelId="{0EF3349C-683E-4E67-920E-0D819F070277}" type="presOf" srcId="{AE33E1C8-B5F7-41DC-A5E9-3A2EEA49FCE4}" destId="{3D58434D-734C-4F9B-B6E9-AEEE0BDCC9EF}" srcOrd="0" destOrd="0" presId="urn:microsoft.com/office/officeart/2009/3/layout/HorizontalOrganizationChart"/>
    <dgm:cxn modelId="{5EAD8D27-2500-4E3D-ADC0-D474EF20CD0C}" type="presOf" srcId="{27FFF25B-5B0C-442E-8EF6-684235232253}" destId="{C56BB7B2-D112-4964-BD59-79E754B8D937}" srcOrd="0" destOrd="0" presId="urn:microsoft.com/office/officeart/2009/3/layout/HorizontalOrganizationChart"/>
    <dgm:cxn modelId="{087D9B90-9734-4BDD-AFEC-78F5D123B420}" type="presOf" srcId="{BC86F5EB-88D6-4FF7-B8F1-46BD0040878D}" destId="{121BB156-1367-449C-BC82-596E10612C92}" srcOrd="1" destOrd="0" presId="urn:microsoft.com/office/officeart/2009/3/layout/HorizontalOrganizationChart"/>
    <dgm:cxn modelId="{6B42F9AC-8214-4644-83C9-F3FA08C3C183}" type="presOf" srcId="{73A86DDB-29D5-43C4-A1DE-7BDFFC9C3161}" destId="{C061DE99-C068-4966-8731-699944DCFDF2}" srcOrd="1" destOrd="0" presId="urn:microsoft.com/office/officeart/2009/3/layout/HorizontalOrganizationChart"/>
    <dgm:cxn modelId="{021C96E0-A74E-4EE5-BABE-207D1BF8773C}" type="presOf" srcId="{178C919B-51B4-4991-A74A-E154C86F3DB8}" destId="{F9B8EFEF-6784-4299-AA42-4E31375AA90B}" srcOrd="1" destOrd="0" presId="urn:microsoft.com/office/officeart/2009/3/layout/HorizontalOrganizationChart"/>
    <dgm:cxn modelId="{4D447DD6-25CB-499B-AC5B-9F2B3F8E05F3}" type="presOf" srcId="{45F5041A-2038-4036-B3FA-CCEF81B3CF0E}" destId="{31CBA576-D169-401A-9934-6FF280127643}" srcOrd="1" destOrd="0" presId="urn:microsoft.com/office/officeart/2009/3/layout/HorizontalOrganizationChart"/>
    <dgm:cxn modelId="{F55D4202-4350-458C-BF0B-08D48CC9C18B}" type="presOf" srcId="{DD4591D9-4DF7-4223-A66B-335F41F189C8}" destId="{6F323FF8-5A10-4526-A3FA-BA1EEFE2A198}" srcOrd="1" destOrd="0" presId="urn:microsoft.com/office/officeart/2009/3/layout/HorizontalOrganizationChart"/>
    <dgm:cxn modelId="{F297E43F-CB0C-4157-9369-F6EAD6AB559A}" type="presOf" srcId="{DCE12E00-CE66-4E5A-97E3-0F9CD1B688CF}" destId="{9475A12E-C90F-4D5E-97EE-2D8E50065C0E}" srcOrd="1" destOrd="0" presId="urn:microsoft.com/office/officeart/2009/3/layout/HorizontalOrganizationChart"/>
    <dgm:cxn modelId="{F7DCB496-B711-40BD-B0E8-0D2939066BCF}" type="presOf" srcId="{2B343B8D-AE6F-4973-9D3C-7B033D7C676B}" destId="{E061C9E6-D9E1-4F0E-9C62-0C097C639DF5}" srcOrd="1" destOrd="0" presId="urn:microsoft.com/office/officeart/2009/3/layout/HorizontalOrganizationChart"/>
    <dgm:cxn modelId="{E63F6911-5E20-4D3B-8671-F611FC7604DB}" type="presOf" srcId="{80908E99-5796-488D-88F2-AB3CB3E54859}" destId="{C4D547CA-8F1E-4067-9DF4-04FAF54F740B}" srcOrd="1" destOrd="0" presId="urn:microsoft.com/office/officeart/2009/3/layout/HorizontalOrganizationChart"/>
    <dgm:cxn modelId="{36F5D1A7-97AD-44BD-917C-84E922172C9C}" type="presOf" srcId="{7CE423F6-FA8C-495F-A863-AB8C6ECBC1EA}" destId="{1F90588A-084B-47F9-B7B8-24D9739F7C88}" srcOrd="0" destOrd="0" presId="urn:microsoft.com/office/officeart/2009/3/layout/HorizontalOrganizationChart"/>
    <dgm:cxn modelId="{E0C811E5-342E-4FAC-AD91-B712C32265D2}" type="presOf" srcId="{73A86DDB-29D5-43C4-A1DE-7BDFFC9C3161}" destId="{4B3A4F2A-9BA6-4EEB-9AA6-8EA42C6462F0}" srcOrd="0" destOrd="0" presId="urn:microsoft.com/office/officeart/2009/3/layout/HorizontalOrganizationChart"/>
    <dgm:cxn modelId="{785B2B4F-FD8B-450F-ACED-C01C444A5F25}" type="presOf" srcId="{F11870F5-9518-462E-9A3F-628B68723107}" destId="{3BB736A0-8722-4E67-85D0-F64E23975F3A}" srcOrd="0" destOrd="0" presId="urn:microsoft.com/office/officeart/2009/3/layout/HorizontalOrganizationChart"/>
    <dgm:cxn modelId="{55389872-9235-42EB-B7A4-4FBA6134EE36}" type="presOf" srcId="{F8ED5393-2B63-4B1E-BB40-83C0708A7C85}" destId="{8DCAB1E7-8431-47B3-B035-3588953C5680}" srcOrd="0" destOrd="0" presId="urn:microsoft.com/office/officeart/2009/3/layout/HorizontalOrganizationChart"/>
    <dgm:cxn modelId="{886633E9-CBC4-45DE-8168-B8B260262FAD}" srcId="{27FFF25B-5B0C-442E-8EF6-684235232253}" destId="{BC86F5EB-88D6-4FF7-B8F1-46BD0040878D}" srcOrd="1" destOrd="0" parTransId="{8A28C6E0-B8BB-4504-AE6F-A6A67A2C2AA4}" sibTransId="{AD980764-D19F-44BC-A22C-B5BC70D03525}"/>
    <dgm:cxn modelId="{AC8AC89E-B8CA-4D2A-B614-47013C75C48F}" type="presOf" srcId="{7302CEA1-86E1-4C5B-81F5-2EF530DC68B6}" destId="{BCD0D3EB-EE65-45F7-A539-B580D8777A05}" srcOrd="0" destOrd="0" presId="urn:microsoft.com/office/officeart/2009/3/layout/HorizontalOrganizationChart"/>
    <dgm:cxn modelId="{5D8E0511-BAEC-4226-8E03-2A3C9BFF4676}" type="presOf" srcId="{DD4591D9-4DF7-4223-A66B-335F41F189C8}" destId="{4BE81BC6-628D-4910-B996-EB97C9F0B295}" srcOrd="0" destOrd="0" presId="urn:microsoft.com/office/officeart/2009/3/layout/HorizontalOrganizationChart"/>
    <dgm:cxn modelId="{5DC943BE-108F-4E95-BF51-D575BACFFE3C}" type="presOf" srcId="{4ECDC9EE-B837-4502-9EE8-CDA21639A706}" destId="{27673EB8-F5D3-4753-9AF5-4FF5232565ED}" srcOrd="0" destOrd="0" presId="urn:microsoft.com/office/officeart/2009/3/layout/HorizontalOrganizationChart"/>
    <dgm:cxn modelId="{5C0EB563-D07F-4224-AA77-14FEE78DC98D}" type="presOf" srcId="{2B343B8D-AE6F-4973-9D3C-7B033D7C676B}" destId="{A3FE3C09-DAB1-4311-9D9A-51C19F8C935F}" srcOrd="0" destOrd="0" presId="urn:microsoft.com/office/officeart/2009/3/layout/HorizontalOrganizationChart"/>
    <dgm:cxn modelId="{829FC0D2-8562-4EF5-9CF0-F11316F90A1A}" type="presOf" srcId="{B7E62C5E-E870-49F8-A22C-49CE6BC58D1D}" destId="{5704D500-F849-4654-93AF-C3F7CBCDFE13}" srcOrd="0" destOrd="0" presId="urn:microsoft.com/office/officeart/2009/3/layout/HorizontalOrganizationChart"/>
    <dgm:cxn modelId="{E5FEACD0-4AAD-4B47-B19B-87F3239FDB69}" srcId="{A3276241-D5EE-4978-ACC4-2FDCD1CEDB5D}" destId="{DD4591D9-4DF7-4223-A66B-335F41F189C8}" srcOrd="0" destOrd="0" parTransId="{7302CEA1-86E1-4C5B-81F5-2EF530DC68B6}" sibTransId="{D05E4484-7606-413B-93DA-4D5874F91466}"/>
    <dgm:cxn modelId="{6A6734BC-16B5-470E-B60F-C71A9F74EDD3}" type="presOf" srcId="{AE33E1C8-B5F7-41DC-A5E9-3A2EEA49FCE4}" destId="{CABFD9D5-0FFC-4190-95F3-8C9CFB26E4D8}" srcOrd="1" destOrd="0" presId="urn:microsoft.com/office/officeart/2009/3/layout/HorizontalOrganizationChart"/>
    <dgm:cxn modelId="{14D99DA9-831D-49DF-8C8A-5BD1368B259C}" type="presOf" srcId="{15438408-800C-4CDA-B1AD-B30FA0CD19DC}" destId="{6E8A38DA-EF2F-4EF6-B730-A0839CC13D61}" srcOrd="0" destOrd="0" presId="urn:microsoft.com/office/officeart/2009/3/layout/HorizontalOrganizationChart"/>
    <dgm:cxn modelId="{0A1FF581-4175-47D6-9DA3-E9187F8A9CAA}" type="presOf" srcId="{BC86F5EB-88D6-4FF7-B8F1-46BD0040878D}" destId="{1572A0FB-BA4F-4F34-9A6C-64FA6DE908B6}" srcOrd="0" destOrd="0" presId="urn:microsoft.com/office/officeart/2009/3/layout/HorizontalOrganizationChart"/>
    <dgm:cxn modelId="{2FF883FF-ADD3-4E3B-8397-E821FA64ED48}" srcId="{DCE12E00-CE66-4E5A-97E3-0F9CD1B688CF}" destId="{AE33E1C8-B5F7-41DC-A5E9-3A2EEA49FCE4}" srcOrd="0" destOrd="0" parTransId="{6D33AE30-E9FB-4773-86C5-99A25915B811}" sibTransId="{19316201-D0F4-4183-8C54-65AC70F0386F}"/>
    <dgm:cxn modelId="{03922331-E268-46DF-BE67-D8DCDB87DF1C}" srcId="{DCE12E00-CE66-4E5A-97E3-0F9CD1B688CF}" destId="{A3276241-D5EE-4978-ACC4-2FDCD1CEDB5D}" srcOrd="2" destOrd="0" parTransId="{C6407CEE-FE94-49B3-803B-EB3CAB4F937A}" sibTransId="{D4F82D83-AC70-45F7-99FE-8CE35F46A32E}"/>
    <dgm:cxn modelId="{62CC64C7-EE8E-4CAA-9BB9-4F49E0018885}" type="presOf" srcId="{178C919B-51B4-4991-A74A-E154C86F3DB8}" destId="{51949E8C-9DF4-4336-B967-E78DA5F15F8E}" srcOrd="0" destOrd="0" presId="urn:microsoft.com/office/officeart/2009/3/layout/HorizontalOrganizationChart"/>
    <dgm:cxn modelId="{11BFC9AF-B869-4702-9975-7FD871C8D323}" type="presOf" srcId="{A3276241-D5EE-4978-ACC4-2FDCD1CEDB5D}" destId="{C5071BFC-C012-4AEF-AFB8-FF64BFF9F0B4}" srcOrd="1" destOrd="0" presId="urn:microsoft.com/office/officeart/2009/3/layout/HorizontalOrganizationChart"/>
    <dgm:cxn modelId="{684A2F95-012B-467F-8440-8C4BB459D73A}" type="presOf" srcId="{A223F007-FEC3-44D0-8F2F-30B75FC0FE3D}" destId="{7FEB1FE7-2D60-439A-8009-CEDC048976C1}" srcOrd="0" destOrd="0" presId="urn:microsoft.com/office/officeart/2009/3/layout/HorizontalOrganizationChart"/>
    <dgm:cxn modelId="{A6F35DFD-23B8-494E-A13F-62EE85184B10}" type="presOf" srcId="{F9F71E42-E633-4CD8-96D5-E6B31D2F4CFE}" destId="{8FCEFBE2-BE0F-4A32-B606-858B111E62F9}" srcOrd="0" destOrd="0" presId="urn:microsoft.com/office/officeart/2009/3/layout/HorizontalOrganizationChart"/>
    <dgm:cxn modelId="{1FEECBC2-3E7D-43A3-A6F7-E00EC18F37BC}" type="presOf" srcId="{DCE12E00-CE66-4E5A-97E3-0F9CD1B688CF}" destId="{223F8AC1-B822-4629-988C-CC7E360A0264}" srcOrd="0" destOrd="0" presId="urn:microsoft.com/office/officeart/2009/3/layout/HorizontalOrganizationChart"/>
    <dgm:cxn modelId="{E7587213-2E23-4D00-916A-0500BED29290}" type="presOf" srcId="{A3BD4FCC-B243-4928-ABF5-342C1150CC11}" destId="{099C9EC9-AAB6-426A-B2B2-A1EFFE51C209}" srcOrd="0" destOrd="0" presId="urn:microsoft.com/office/officeart/2009/3/layout/HorizontalOrganizationChart"/>
    <dgm:cxn modelId="{77E08294-312B-4B8E-8582-D238A7F5EDA8}" srcId="{27FFF25B-5B0C-442E-8EF6-684235232253}" destId="{DCE12E00-CE66-4E5A-97E3-0F9CD1B688CF}" srcOrd="2" destOrd="0" parTransId="{93C99115-9A21-4E4C-83BA-0B0539840103}" sibTransId="{06D5D468-BAFC-4AAD-A6CA-F8B1174F6D5F}"/>
    <dgm:cxn modelId="{DF8BB016-07F1-42FA-94D4-BBE54AA4D5B5}" type="presOf" srcId="{A3BD4FCC-B243-4928-ABF5-342C1150CC11}" destId="{5D1A238C-C80F-4C36-8878-417E6C0A390F}" srcOrd="1" destOrd="0" presId="urn:microsoft.com/office/officeart/2009/3/layout/HorizontalOrganizationChart"/>
    <dgm:cxn modelId="{D02439DC-7ED3-42C3-8920-CA8097E15316}" type="presOf" srcId="{80908E99-5796-488D-88F2-AB3CB3E54859}" destId="{2F53F781-F18B-42E2-BABB-EADF06DFD92B}" srcOrd="0" destOrd="0" presId="urn:microsoft.com/office/officeart/2009/3/layout/HorizontalOrganizationChart"/>
    <dgm:cxn modelId="{D5731E62-A64E-40B3-A354-2633C5E72437}" srcId="{DCE12E00-CE66-4E5A-97E3-0F9CD1B688CF}" destId="{B7E62C5E-E870-49F8-A22C-49CE6BC58D1D}" srcOrd="1" destOrd="0" parTransId="{F8ED5393-2B63-4B1E-BB40-83C0708A7C85}" sibTransId="{2831FA68-A586-4308-A744-56E9B8157E4F}"/>
    <dgm:cxn modelId="{FE459DE8-3192-424E-B436-6ECDED67CE6E}" srcId="{DCE12E00-CE66-4E5A-97E3-0F9CD1B688CF}" destId="{2B343B8D-AE6F-4973-9D3C-7B033D7C676B}" srcOrd="3" destOrd="0" parTransId="{7CE423F6-FA8C-495F-A863-AB8C6ECBC1EA}" sibTransId="{35ABEFAD-654D-461A-9E50-0473FBF8136E}"/>
    <dgm:cxn modelId="{C33DBC76-9245-4445-9AEB-223957DC58B5}" srcId="{80908E99-5796-488D-88F2-AB3CB3E54859}" destId="{73A86DDB-29D5-43C4-A1DE-7BDFFC9C3161}" srcOrd="1" destOrd="0" parTransId="{15438408-800C-4CDA-B1AD-B30FA0CD19DC}" sibTransId="{1DF49365-2EC4-47A1-AA0B-FFF2817F3E58}"/>
    <dgm:cxn modelId="{90A47779-37B0-4458-A3BC-0313B1C79323}" type="presOf" srcId="{4ECDC9EE-B837-4502-9EE8-CDA21639A706}" destId="{76913A9F-004E-4E3E-846C-6424F69E6BA9}" srcOrd="1" destOrd="0" presId="urn:microsoft.com/office/officeart/2009/3/layout/HorizontalOrganizationChart"/>
    <dgm:cxn modelId="{AD87C674-2387-4275-A332-522B62D5AE4D}" type="presParOf" srcId="{C56BB7B2-D112-4964-BD59-79E754B8D937}" destId="{44652F70-94AA-4CDB-947B-48A2FF4EC13D}" srcOrd="0" destOrd="0" presId="urn:microsoft.com/office/officeart/2009/3/layout/HorizontalOrganizationChart"/>
    <dgm:cxn modelId="{78FB6013-27EF-4CBB-AB71-135427A8EF76}" type="presParOf" srcId="{44652F70-94AA-4CDB-947B-48A2FF4EC13D}" destId="{2E593010-0CD1-48C1-850C-55F1F02B5D59}" srcOrd="0" destOrd="0" presId="urn:microsoft.com/office/officeart/2009/3/layout/HorizontalOrganizationChart"/>
    <dgm:cxn modelId="{9D5B2681-A5AE-471B-8EBD-617148DFCA03}" type="presParOf" srcId="{2E593010-0CD1-48C1-850C-55F1F02B5D59}" destId="{2F53F781-F18B-42E2-BABB-EADF06DFD92B}" srcOrd="0" destOrd="0" presId="urn:microsoft.com/office/officeart/2009/3/layout/HorizontalOrganizationChart"/>
    <dgm:cxn modelId="{A2A740A2-BCE0-4B5F-AE63-FD9FF94C5895}" type="presParOf" srcId="{2E593010-0CD1-48C1-850C-55F1F02B5D59}" destId="{C4D547CA-8F1E-4067-9DF4-04FAF54F740B}" srcOrd="1" destOrd="0" presId="urn:microsoft.com/office/officeart/2009/3/layout/HorizontalOrganizationChart"/>
    <dgm:cxn modelId="{B92028C6-2B96-4D77-879C-6F4CAC576E86}" type="presParOf" srcId="{44652F70-94AA-4CDB-947B-48A2FF4EC13D}" destId="{4D68EB17-8EA4-4CBE-B82B-2442A19E12C6}" srcOrd="1" destOrd="0" presId="urn:microsoft.com/office/officeart/2009/3/layout/HorizontalOrganizationChart"/>
    <dgm:cxn modelId="{73459B11-965D-4C85-907E-8F8E489FAC32}" type="presParOf" srcId="{4D68EB17-8EA4-4CBE-B82B-2442A19E12C6}" destId="{3BB736A0-8722-4E67-85D0-F64E23975F3A}" srcOrd="0" destOrd="0" presId="urn:microsoft.com/office/officeart/2009/3/layout/HorizontalOrganizationChart"/>
    <dgm:cxn modelId="{14EFE31C-8842-48EB-865B-98FE3D6F5879}" type="presParOf" srcId="{4D68EB17-8EA4-4CBE-B82B-2442A19E12C6}" destId="{8E3B1646-C966-46E6-B65F-C0BE99C297C1}" srcOrd="1" destOrd="0" presId="urn:microsoft.com/office/officeart/2009/3/layout/HorizontalOrganizationChart"/>
    <dgm:cxn modelId="{8F7E7084-385E-4163-B51B-8D508F56C6E4}" type="presParOf" srcId="{8E3B1646-C966-46E6-B65F-C0BE99C297C1}" destId="{39A7BB70-A920-440B-916F-F33142947BB1}" srcOrd="0" destOrd="0" presId="urn:microsoft.com/office/officeart/2009/3/layout/HorizontalOrganizationChart"/>
    <dgm:cxn modelId="{566AF59A-F22C-48BA-9775-FD5498121982}" type="presParOf" srcId="{39A7BB70-A920-440B-916F-F33142947BB1}" destId="{070923D6-C9B6-4499-A231-9242D208DB39}" srcOrd="0" destOrd="0" presId="urn:microsoft.com/office/officeart/2009/3/layout/HorizontalOrganizationChart"/>
    <dgm:cxn modelId="{76B8F8F8-D947-4E6F-85A9-C0C13FF1C170}" type="presParOf" srcId="{39A7BB70-A920-440B-916F-F33142947BB1}" destId="{4176B224-2AE4-4BCC-B7EC-96F087EDFF7C}" srcOrd="1" destOrd="0" presId="urn:microsoft.com/office/officeart/2009/3/layout/HorizontalOrganizationChart"/>
    <dgm:cxn modelId="{112FF1A6-EDE3-4556-85B8-D41FB0D14868}" type="presParOf" srcId="{8E3B1646-C966-46E6-B65F-C0BE99C297C1}" destId="{40BF628C-AE82-44B6-865B-47173CBD3157}" srcOrd="1" destOrd="0" presId="urn:microsoft.com/office/officeart/2009/3/layout/HorizontalOrganizationChart"/>
    <dgm:cxn modelId="{9DA2E4EE-6E3D-4003-8F99-47AFC3AC6A73}" type="presParOf" srcId="{8E3B1646-C966-46E6-B65F-C0BE99C297C1}" destId="{F21F425A-23E9-4F1D-A5A6-2AAC01F9967D}" srcOrd="2" destOrd="0" presId="urn:microsoft.com/office/officeart/2009/3/layout/HorizontalOrganizationChart"/>
    <dgm:cxn modelId="{40D27FD9-2DB5-4ACD-ADE2-786183B172C9}" type="presParOf" srcId="{4D68EB17-8EA4-4CBE-B82B-2442A19E12C6}" destId="{6E8A38DA-EF2F-4EF6-B730-A0839CC13D61}" srcOrd="2" destOrd="0" presId="urn:microsoft.com/office/officeart/2009/3/layout/HorizontalOrganizationChart"/>
    <dgm:cxn modelId="{89AD248E-E0B5-4FC5-A394-0333B07E2D3F}" type="presParOf" srcId="{4D68EB17-8EA4-4CBE-B82B-2442A19E12C6}" destId="{F6DBCB9D-6D66-4DB7-AEC4-F48FAE532B79}" srcOrd="3" destOrd="0" presId="urn:microsoft.com/office/officeart/2009/3/layout/HorizontalOrganizationChart"/>
    <dgm:cxn modelId="{684C290E-F762-4F1F-9187-340C605C35DC}" type="presParOf" srcId="{F6DBCB9D-6D66-4DB7-AEC4-F48FAE532B79}" destId="{1427B0E4-73E8-4DC8-84CA-2E8BC3570554}" srcOrd="0" destOrd="0" presId="urn:microsoft.com/office/officeart/2009/3/layout/HorizontalOrganizationChart"/>
    <dgm:cxn modelId="{81F68AE7-6C6A-4A1E-9299-7D45C2562751}" type="presParOf" srcId="{1427B0E4-73E8-4DC8-84CA-2E8BC3570554}" destId="{4B3A4F2A-9BA6-4EEB-9AA6-8EA42C6462F0}" srcOrd="0" destOrd="0" presId="urn:microsoft.com/office/officeart/2009/3/layout/HorizontalOrganizationChart"/>
    <dgm:cxn modelId="{FBFFCD19-8F15-4D2B-9CE5-6006AB23B811}" type="presParOf" srcId="{1427B0E4-73E8-4DC8-84CA-2E8BC3570554}" destId="{C061DE99-C068-4966-8731-699944DCFDF2}" srcOrd="1" destOrd="0" presId="urn:microsoft.com/office/officeart/2009/3/layout/HorizontalOrganizationChart"/>
    <dgm:cxn modelId="{6F220D95-1E28-44EA-8481-24295C8D3573}" type="presParOf" srcId="{F6DBCB9D-6D66-4DB7-AEC4-F48FAE532B79}" destId="{CB4A84D6-A558-4EAF-A36D-A0ABF458F866}" srcOrd="1" destOrd="0" presId="urn:microsoft.com/office/officeart/2009/3/layout/HorizontalOrganizationChart"/>
    <dgm:cxn modelId="{3960D354-1F8C-4F19-A827-36DEA58DFA6F}" type="presParOf" srcId="{F6DBCB9D-6D66-4DB7-AEC4-F48FAE532B79}" destId="{707E450B-C15F-422D-A603-9644F101F733}" srcOrd="2" destOrd="0" presId="urn:microsoft.com/office/officeart/2009/3/layout/HorizontalOrganizationChart"/>
    <dgm:cxn modelId="{C1F9746B-4EBF-4473-AF0A-E5C74911CB36}" type="presParOf" srcId="{4D68EB17-8EA4-4CBE-B82B-2442A19E12C6}" destId="{11F9100A-1BE1-4CCE-8BB7-10AAEDCAC34C}" srcOrd="4" destOrd="0" presId="urn:microsoft.com/office/officeart/2009/3/layout/HorizontalOrganizationChart"/>
    <dgm:cxn modelId="{116FEB77-95B7-4CC4-B01F-C3859CD9ADF1}" type="presParOf" srcId="{4D68EB17-8EA4-4CBE-B82B-2442A19E12C6}" destId="{B8C18DB1-5800-47AC-AA24-268CA742C46D}" srcOrd="5" destOrd="0" presId="urn:microsoft.com/office/officeart/2009/3/layout/HorizontalOrganizationChart"/>
    <dgm:cxn modelId="{9682191E-F329-4952-9DD1-ED7212EE5A1C}" type="presParOf" srcId="{B8C18DB1-5800-47AC-AA24-268CA742C46D}" destId="{3D3091C0-B6C3-4730-BF54-77813BDA6116}" srcOrd="0" destOrd="0" presId="urn:microsoft.com/office/officeart/2009/3/layout/HorizontalOrganizationChart"/>
    <dgm:cxn modelId="{9E826030-575C-4854-87A2-CDEFDD2651F8}" type="presParOf" srcId="{3D3091C0-B6C3-4730-BF54-77813BDA6116}" destId="{27673EB8-F5D3-4753-9AF5-4FF5232565ED}" srcOrd="0" destOrd="0" presId="urn:microsoft.com/office/officeart/2009/3/layout/HorizontalOrganizationChart"/>
    <dgm:cxn modelId="{9950594B-6E6D-4F15-BF37-DAE24E299DB7}" type="presParOf" srcId="{3D3091C0-B6C3-4730-BF54-77813BDA6116}" destId="{76913A9F-004E-4E3E-846C-6424F69E6BA9}" srcOrd="1" destOrd="0" presId="urn:microsoft.com/office/officeart/2009/3/layout/HorizontalOrganizationChart"/>
    <dgm:cxn modelId="{8F4132C7-C17B-4A7D-B6B7-276996C6CC2F}" type="presParOf" srcId="{B8C18DB1-5800-47AC-AA24-268CA742C46D}" destId="{EF5477E8-2019-4096-8755-24F042443054}" srcOrd="1" destOrd="0" presId="urn:microsoft.com/office/officeart/2009/3/layout/HorizontalOrganizationChart"/>
    <dgm:cxn modelId="{06507AE8-68BA-4932-A419-1C956EFCD3DB}" type="presParOf" srcId="{B8C18DB1-5800-47AC-AA24-268CA742C46D}" destId="{A06E084B-F722-49D9-A85D-F16F8A072B50}" srcOrd="2" destOrd="0" presId="urn:microsoft.com/office/officeart/2009/3/layout/HorizontalOrganizationChart"/>
    <dgm:cxn modelId="{D9029D0D-220A-4D9E-AEDE-9D8C771519C4}" type="presParOf" srcId="{44652F70-94AA-4CDB-947B-48A2FF4EC13D}" destId="{D5ED44AA-0866-40E5-BCE7-65F91936C370}" srcOrd="2" destOrd="0" presId="urn:microsoft.com/office/officeart/2009/3/layout/HorizontalOrganizationChart"/>
    <dgm:cxn modelId="{E01AE23F-2D78-4EEE-B7B9-8277C375E51A}" type="presParOf" srcId="{C56BB7B2-D112-4964-BD59-79E754B8D937}" destId="{CE494EDF-E041-46E6-AB0E-9BFBE459F906}" srcOrd="1" destOrd="0" presId="urn:microsoft.com/office/officeart/2009/3/layout/HorizontalOrganizationChart"/>
    <dgm:cxn modelId="{942A3A18-C499-4082-A430-BD75C7AECD29}" type="presParOf" srcId="{CE494EDF-E041-46E6-AB0E-9BFBE459F906}" destId="{A709B284-22B3-40F5-A1D8-7D489A987814}" srcOrd="0" destOrd="0" presId="urn:microsoft.com/office/officeart/2009/3/layout/HorizontalOrganizationChart"/>
    <dgm:cxn modelId="{958D2E77-3B0E-45D2-A0E7-113A850DB88C}" type="presParOf" srcId="{A709B284-22B3-40F5-A1D8-7D489A987814}" destId="{1572A0FB-BA4F-4F34-9A6C-64FA6DE908B6}" srcOrd="0" destOrd="0" presId="urn:microsoft.com/office/officeart/2009/3/layout/HorizontalOrganizationChart"/>
    <dgm:cxn modelId="{FF7624F5-6AB8-41D8-BF70-362E8552A404}" type="presParOf" srcId="{A709B284-22B3-40F5-A1D8-7D489A987814}" destId="{121BB156-1367-449C-BC82-596E10612C92}" srcOrd="1" destOrd="0" presId="urn:microsoft.com/office/officeart/2009/3/layout/HorizontalOrganizationChart"/>
    <dgm:cxn modelId="{4A9B073D-388D-4991-B779-E4ACFD05F4D9}" type="presParOf" srcId="{CE494EDF-E041-46E6-AB0E-9BFBE459F906}" destId="{94C2C0C0-A10D-4BDE-B9C8-2C8357CC0771}" srcOrd="1" destOrd="0" presId="urn:microsoft.com/office/officeart/2009/3/layout/HorizontalOrganizationChart"/>
    <dgm:cxn modelId="{76C84B1F-DBBF-49EF-A15F-728A2C4F3942}" type="presParOf" srcId="{94C2C0C0-A10D-4BDE-B9C8-2C8357CC0771}" destId="{7FEB1FE7-2D60-439A-8009-CEDC048976C1}" srcOrd="0" destOrd="0" presId="urn:microsoft.com/office/officeart/2009/3/layout/HorizontalOrganizationChart"/>
    <dgm:cxn modelId="{7BAF36A9-D189-4B52-A727-F9DDCC0E4AD3}" type="presParOf" srcId="{94C2C0C0-A10D-4BDE-B9C8-2C8357CC0771}" destId="{A7E300FA-C442-43A5-9A15-76EB91562996}" srcOrd="1" destOrd="0" presId="urn:microsoft.com/office/officeart/2009/3/layout/HorizontalOrganizationChart"/>
    <dgm:cxn modelId="{154C67DF-3A40-4DE1-BC3E-89366302DDFC}" type="presParOf" srcId="{A7E300FA-C442-43A5-9A15-76EB91562996}" destId="{72675C59-193B-4115-8F04-B7F627F937EE}" srcOrd="0" destOrd="0" presId="urn:microsoft.com/office/officeart/2009/3/layout/HorizontalOrganizationChart"/>
    <dgm:cxn modelId="{F081D62C-6E4A-42FF-B828-7540941F98F5}" type="presParOf" srcId="{72675C59-193B-4115-8F04-B7F627F937EE}" destId="{099C9EC9-AAB6-426A-B2B2-A1EFFE51C209}" srcOrd="0" destOrd="0" presId="urn:microsoft.com/office/officeart/2009/3/layout/HorizontalOrganizationChart"/>
    <dgm:cxn modelId="{D74A9AD8-5ECE-4670-9A36-CF42F86BA55B}" type="presParOf" srcId="{72675C59-193B-4115-8F04-B7F627F937EE}" destId="{5D1A238C-C80F-4C36-8878-417E6C0A390F}" srcOrd="1" destOrd="0" presId="urn:microsoft.com/office/officeart/2009/3/layout/HorizontalOrganizationChart"/>
    <dgm:cxn modelId="{C650A434-CAA7-42D7-B42B-9AFFAAD8026E}" type="presParOf" srcId="{A7E300FA-C442-43A5-9A15-76EB91562996}" destId="{CC0E8D63-7669-41C8-80A0-451B7609A1FB}" srcOrd="1" destOrd="0" presId="urn:microsoft.com/office/officeart/2009/3/layout/HorizontalOrganizationChart"/>
    <dgm:cxn modelId="{D4990FE1-4ABE-4355-8D7C-E9E139D4A741}" type="presParOf" srcId="{CC0E8D63-7669-41C8-80A0-451B7609A1FB}" destId="{8FCEFBE2-BE0F-4A32-B606-858B111E62F9}" srcOrd="0" destOrd="0" presId="urn:microsoft.com/office/officeart/2009/3/layout/HorizontalOrganizationChart"/>
    <dgm:cxn modelId="{A2473833-A498-490F-BB0F-D96CF51FC397}" type="presParOf" srcId="{CC0E8D63-7669-41C8-80A0-451B7609A1FB}" destId="{814B21DB-B7EB-4F69-9783-3AF2632597B1}" srcOrd="1" destOrd="0" presId="urn:microsoft.com/office/officeart/2009/3/layout/HorizontalOrganizationChart"/>
    <dgm:cxn modelId="{AE0F79B7-7030-43EB-950D-80C0D18E721C}" type="presParOf" srcId="{814B21DB-B7EB-4F69-9783-3AF2632597B1}" destId="{74CE9519-5ACE-410D-8CE8-07995FA5F0FB}" srcOrd="0" destOrd="0" presId="urn:microsoft.com/office/officeart/2009/3/layout/HorizontalOrganizationChart"/>
    <dgm:cxn modelId="{EF5BDE74-4920-4367-872F-5E0056329B87}" type="presParOf" srcId="{74CE9519-5ACE-410D-8CE8-07995FA5F0FB}" destId="{51949E8C-9DF4-4336-B967-E78DA5F15F8E}" srcOrd="0" destOrd="0" presId="urn:microsoft.com/office/officeart/2009/3/layout/HorizontalOrganizationChart"/>
    <dgm:cxn modelId="{2542850C-F4E3-4C74-A46C-3D8C498B13E1}" type="presParOf" srcId="{74CE9519-5ACE-410D-8CE8-07995FA5F0FB}" destId="{F9B8EFEF-6784-4299-AA42-4E31375AA90B}" srcOrd="1" destOrd="0" presId="urn:microsoft.com/office/officeart/2009/3/layout/HorizontalOrganizationChart"/>
    <dgm:cxn modelId="{417D1CBC-7949-411D-91CD-C8C2F501C2EA}" type="presParOf" srcId="{814B21DB-B7EB-4F69-9783-3AF2632597B1}" destId="{52FA1274-7704-4486-8601-CC153CBCEFBC}" srcOrd="1" destOrd="0" presId="urn:microsoft.com/office/officeart/2009/3/layout/HorizontalOrganizationChart"/>
    <dgm:cxn modelId="{FC6D0C31-F322-47A6-9D31-D8CC2D4931F2}" type="presParOf" srcId="{814B21DB-B7EB-4F69-9783-3AF2632597B1}" destId="{97CE5D7A-206F-4ECD-A4B9-E5602D9DF001}" srcOrd="2" destOrd="0" presId="urn:microsoft.com/office/officeart/2009/3/layout/HorizontalOrganizationChart"/>
    <dgm:cxn modelId="{8F7EAA02-1547-45AE-88D3-ED7F2A156146}" type="presParOf" srcId="{A7E300FA-C442-43A5-9A15-76EB91562996}" destId="{FD9C0706-4636-43F5-9498-79AADBC68E76}" srcOrd="2" destOrd="0" presId="urn:microsoft.com/office/officeart/2009/3/layout/HorizontalOrganizationChart"/>
    <dgm:cxn modelId="{F06A2301-83D2-4921-B339-383C5BA044D8}" type="presParOf" srcId="{CE494EDF-E041-46E6-AB0E-9BFBE459F906}" destId="{6123BF4A-E844-4464-8EE4-74CFFDF1C96D}" srcOrd="2" destOrd="0" presId="urn:microsoft.com/office/officeart/2009/3/layout/HorizontalOrganizationChart"/>
    <dgm:cxn modelId="{0B7D4658-EEDE-4C9C-8EA8-83A04AF57F03}" type="presParOf" srcId="{C56BB7B2-D112-4964-BD59-79E754B8D937}" destId="{22888315-288F-4B8B-ABC9-45A65C90B417}" srcOrd="2" destOrd="0" presId="urn:microsoft.com/office/officeart/2009/3/layout/HorizontalOrganizationChart"/>
    <dgm:cxn modelId="{D9BCB863-9F68-4AB1-A993-41ACA59BB419}" type="presParOf" srcId="{22888315-288F-4B8B-ABC9-45A65C90B417}" destId="{58BEDA2C-0E7D-445A-98A3-48FF3C575FB3}" srcOrd="0" destOrd="0" presId="urn:microsoft.com/office/officeart/2009/3/layout/HorizontalOrganizationChart"/>
    <dgm:cxn modelId="{BB9BC52B-C99E-49D4-99C6-EF61B11252B2}" type="presParOf" srcId="{58BEDA2C-0E7D-445A-98A3-48FF3C575FB3}" destId="{223F8AC1-B822-4629-988C-CC7E360A0264}" srcOrd="0" destOrd="0" presId="urn:microsoft.com/office/officeart/2009/3/layout/HorizontalOrganizationChart"/>
    <dgm:cxn modelId="{F72955B3-414D-4FC2-B4A2-97D68AECF549}" type="presParOf" srcId="{58BEDA2C-0E7D-445A-98A3-48FF3C575FB3}" destId="{9475A12E-C90F-4D5E-97EE-2D8E50065C0E}" srcOrd="1" destOrd="0" presId="urn:microsoft.com/office/officeart/2009/3/layout/HorizontalOrganizationChart"/>
    <dgm:cxn modelId="{38F47D95-09AC-4AF9-9FE1-DA34A4D2366A}" type="presParOf" srcId="{22888315-288F-4B8B-ABC9-45A65C90B417}" destId="{01D28A75-8046-48E4-AF5B-BE5A1F1B2AB8}" srcOrd="1" destOrd="0" presId="urn:microsoft.com/office/officeart/2009/3/layout/HorizontalOrganizationChart"/>
    <dgm:cxn modelId="{57D5FE26-B49B-4CFF-9444-B783270EC5F5}" type="presParOf" srcId="{01D28A75-8046-48E4-AF5B-BE5A1F1B2AB8}" destId="{4782AC6A-F3A1-41EC-AEB4-32D11B6F7809}" srcOrd="0" destOrd="0" presId="urn:microsoft.com/office/officeart/2009/3/layout/HorizontalOrganizationChart"/>
    <dgm:cxn modelId="{B491D12E-61B5-4BFF-8B13-A98B0B827F9B}" type="presParOf" srcId="{01D28A75-8046-48E4-AF5B-BE5A1F1B2AB8}" destId="{E838A98D-174E-45F7-B832-7CCFB1AE6B31}" srcOrd="1" destOrd="0" presId="urn:microsoft.com/office/officeart/2009/3/layout/HorizontalOrganizationChart"/>
    <dgm:cxn modelId="{9986CC4B-4335-4FD5-A60D-610CB1BBCE16}" type="presParOf" srcId="{E838A98D-174E-45F7-B832-7CCFB1AE6B31}" destId="{F39BEA31-3455-4EED-8D4A-5251297DE979}" srcOrd="0" destOrd="0" presId="urn:microsoft.com/office/officeart/2009/3/layout/HorizontalOrganizationChart"/>
    <dgm:cxn modelId="{193F3F2A-C1FB-4BE9-AF56-7CFB947AD4AE}" type="presParOf" srcId="{F39BEA31-3455-4EED-8D4A-5251297DE979}" destId="{3D58434D-734C-4F9B-B6E9-AEEE0BDCC9EF}" srcOrd="0" destOrd="0" presId="urn:microsoft.com/office/officeart/2009/3/layout/HorizontalOrganizationChart"/>
    <dgm:cxn modelId="{645FF616-DDD3-41AF-AF90-EAFAFD1E3DBC}" type="presParOf" srcId="{F39BEA31-3455-4EED-8D4A-5251297DE979}" destId="{CABFD9D5-0FFC-4190-95F3-8C9CFB26E4D8}" srcOrd="1" destOrd="0" presId="urn:microsoft.com/office/officeart/2009/3/layout/HorizontalOrganizationChart"/>
    <dgm:cxn modelId="{53035940-CA37-4398-B82D-1EC4E54BEBF3}" type="presParOf" srcId="{E838A98D-174E-45F7-B832-7CCFB1AE6B31}" destId="{3A7D8897-F22F-4842-93AC-920200EACAEB}" srcOrd="1" destOrd="0" presId="urn:microsoft.com/office/officeart/2009/3/layout/HorizontalOrganizationChart"/>
    <dgm:cxn modelId="{4D0B76AA-A2BB-473C-9981-874197353DDF}" type="presParOf" srcId="{E838A98D-174E-45F7-B832-7CCFB1AE6B31}" destId="{54D8ED78-4B51-4FA2-B816-7A1C0456AB73}" srcOrd="2" destOrd="0" presId="urn:microsoft.com/office/officeart/2009/3/layout/HorizontalOrganizationChart"/>
    <dgm:cxn modelId="{1658482E-90CB-4470-BB77-501EA47985FD}" type="presParOf" srcId="{01D28A75-8046-48E4-AF5B-BE5A1F1B2AB8}" destId="{8DCAB1E7-8431-47B3-B035-3588953C5680}" srcOrd="2" destOrd="0" presId="urn:microsoft.com/office/officeart/2009/3/layout/HorizontalOrganizationChart"/>
    <dgm:cxn modelId="{335D88C6-AA55-48F8-93B2-EF6870E7CB8B}" type="presParOf" srcId="{01D28A75-8046-48E4-AF5B-BE5A1F1B2AB8}" destId="{4E40D092-902C-4FAF-8FF7-E5ACC01CA32B}" srcOrd="3" destOrd="0" presId="urn:microsoft.com/office/officeart/2009/3/layout/HorizontalOrganizationChart"/>
    <dgm:cxn modelId="{BFA01989-E2FD-4811-9FF7-4F998597B7AA}" type="presParOf" srcId="{4E40D092-902C-4FAF-8FF7-E5ACC01CA32B}" destId="{59884F09-8A33-4A5D-A816-D59BC2E10B08}" srcOrd="0" destOrd="0" presId="urn:microsoft.com/office/officeart/2009/3/layout/HorizontalOrganizationChart"/>
    <dgm:cxn modelId="{143A805E-AA19-4A2C-AF96-D9C5BF6CA138}" type="presParOf" srcId="{59884F09-8A33-4A5D-A816-D59BC2E10B08}" destId="{5704D500-F849-4654-93AF-C3F7CBCDFE13}" srcOrd="0" destOrd="0" presId="urn:microsoft.com/office/officeart/2009/3/layout/HorizontalOrganizationChart"/>
    <dgm:cxn modelId="{95A65EEB-2297-4090-99EB-7F3DB5B7FE2E}" type="presParOf" srcId="{59884F09-8A33-4A5D-A816-D59BC2E10B08}" destId="{0A5B41F3-8056-4E58-B12C-5B470184FD8C}" srcOrd="1" destOrd="0" presId="urn:microsoft.com/office/officeart/2009/3/layout/HorizontalOrganizationChart"/>
    <dgm:cxn modelId="{8F6CB64B-EA4F-41EA-AF57-2919FD9C2752}" type="presParOf" srcId="{4E40D092-902C-4FAF-8FF7-E5ACC01CA32B}" destId="{50B938EE-513F-4988-98A1-FADD1DD63C07}" srcOrd="1" destOrd="0" presId="urn:microsoft.com/office/officeart/2009/3/layout/HorizontalOrganizationChart"/>
    <dgm:cxn modelId="{362BE735-E563-42CC-ADA9-4C56BABD72BA}" type="presParOf" srcId="{4E40D092-902C-4FAF-8FF7-E5ACC01CA32B}" destId="{C0BE7402-244A-4E74-99A5-73E96E58F6AC}" srcOrd="2" destOrd="0" presId="urn:microsoft.com/office/officeart/2009/3/layout/HorizontalOrganizationChart"/>
    <dgm:cxn modelId="{098B944A-109F-4442-891D-9BFEB6BFD900}" type="presParOf" srcId="{01D28A75-8046-48E4-AF5B-BE5A1F1B2AB8}" destId="{C29242B9-7DE2-43C8-AFD0-DFB8919A9C9B}" srcOrd="4" destOrd="0" presId="urn:microsoft.com/office/officeart/2009/3/layout/HorizontalOrganizationChart"/>
    <dgm:cxn modelId="{D57DF7D8-A0E8-4334-BCF5-3B1ED715C474}" type="presParOf" srcId="{01D28A75-8046-48E4-AF5B-BE5A1F1B2AB8}" destId="{E5C8EE16-C405-4A2B-85DD-B55A2FD067F5}" srcOrd="5" destOrd="0" presId="urn:microsoft.com/office/officeart/2009/3/layout/HorizontalOrganizationChart"/>
    <dgm:cxn modelId="{07CC8707-C329-49E5-B80F-D76B383667B1}" type="presParOf" srcId="{E5C8EE16-C405-4A2B-85DD-B55A2FD067F5}" destId="{79177189-989F-43C2-8ACF-A57A62A77689}" srcOrd="0" destOrd="0" presId="urn:microsoft.com/office/officeart/2009/3/layout/HorizontalOrganizationChart"/>
    <dgm:cxn modelId="{BF68BD93-0153-442A-B973-593FB9C94ED5}" type="presParOf" srcId="{79177189-989F-43C2-8ACF-A57A62A77689}" destId="{3A0E3389-C223-4914-81AF-E46D4AB542B7}" srcOrd="0" destOrd="0" presId="urn:microsoft.com/office/officeart/2009/3/layout/HorizontalOrganizationChart"/>
    <dgm:cxn modelId="{F030EE2B-BB7E-497F-A922-1F0926D55A37}" type="presParOf" srcId="{79177189-989F-43C2-8ACF-A57A62A77689}" destId="{C5071BFC-C012-4AEF-AFB8-FF64BFF9F0B4}" srcOrd="1" destOrd="0" presId="urn:microsoft.com/office/officeart/2009/3/layout/HorizontalOrganizationChart"/>
    <dgm:cxn modelId="{01497EF8-B04F-48DE-86D6-7396659454E7}" type="presParOf" srcId="{E5C8EE16-C405-4A2B-85DD-B55A2FD067F5}" destId="{CD66DBDF-20A3-4A72-89C2-B60628E3CA22}" srcOrd="1" destOrd="0" presId="urn:microsoft.com/office/officeart/2009/3/layout/HorizontalOrganizationChart"/>
    <dgm:cxn modelId="{10AFAB06-14E5-4C01-A3A3-4654ADF2B417}" type="presParOf" srcId="{CD66DBDF-20A3-4A72-89C2-B60628E3CA22}" destId="{BCD0D3EB-EE65-45F7-A539-B580D8777A05}" srcOrd="0" destOrd="0" presId="urn:microsoft.com/office/officeart/2009/3/layout/HorizontalOrganizationChart"/>
    <dgm:cxn modelId="{CE92602A-5CAD-4DA9-8392-7C359A860AF0}" type="presParOf" srcId="{CD66DBDF-20A3-4A72-89C2-B60628E3CA22}" destId="{0822B960-166F-431D-8134-7B7E579F9CB1}" srcOrd="1" destOrd="0" presId="urn:microsoft.com/office/officeart/2009/3/layout/HorizontalOrganizationChart"/>
    <dgm:cxn modelId="{1107788E-67EF-4282-ACCE-89B9FBEF6B7D}" type="presParOf" srcId="{0822B960-166F-431D-8134-7B7E579F9CB1}" destId="{C4E44B11-CCBD-44FD-81B4-BEF26D6D020E}" srcOrd="0" destOrd="0" presId="urn:microsoft.com/office/officeart/2009/3/layout/HorizontalOrganizationChart"/>
    <dgm:cxn modelId="{2590F5B0-E4EF-4463-B39A-EE0487649464}" type="presParOf" srcId="{C4E44B11-CCBD-44FD-81B4-BEF26D6D020E}" destId="{4BE81BC6-628D-4910-B996-EB97C9F0B295}" srcOrd="0" destOrd="0" presId="urn:microsoft.com/office/officeart/2009/3/layout/HorizontalOrganizationChart"/>
    <dgm:cxn modelId="{3CD0B410-8381-42A2-82D9-A0CD6AE5F2B3}" type="presParOf" srcId="{C4E44B11-CCBD-44FD-81B4-BEF26D6D020E}" destId="{6F323FF8-5A10-4526-A3FA-BA1EEFE2A198}" srcOrd="1" destOrd="0" presId="urn:microsoft.com/office/officeart/2009/3/layout/HorizontalOrganizationChart"/>
    <dgm:cxn modelId="{4EBF2913-8E74-4126-BEA9-4625F4914C4A}" type="presParOf" srcId="{0822B960-166F-431D-8134-7B7E579F9CB1}" destId="{8A01B491-3A45-4A4B-99C7-571CE0BD5DE1}" srcOrd="1" destOrd="0" presId="urn:microsoft.com/office/officeart/2009/3/layout/HorizontalOrganizationChart"/>
    <dgm:cxn modelId="{02C85C9F-8879-44E7-BF03-1C54EC22C52D}" type="presParOf" srcId="{0822B960-166F-431D-8134-7B7E579F9CB1}" destId="{C143656D-E5BC-4040-8117-A8859E8B52FE}" srcOrd="2" destOrd="0" presId="urn:microsoft.com/office/officeart/2009/3/layout/HorizontalOrganizationChart"/>
    <dgm:cxn modelId="{AC6909DD-B6B3-4CED-A108-43C414C99DCF}" type="presParOf" srcId="{E5C8EE16-C405-4A2B-85DD-B55A2FD067F5}" destId="{C2B93DC8-3D68-444B-ACA4-487204DE3F37}" srcOrd="2" destOrd="0" presId="urn:microsoft.com/office/officeart/2009/3/layout/HorizontalOrganizationChart"/>
    <dgm:cxn modelId="{7202B63B-3032-40A1-9584-6AF7F8B19BAB}" type="presParOf" srcId="{01D28A75-8046-48E4-AF5B-BE5A1F1B2AB8}" destId="{1F90588A-084B-47F9-B7B8-24D9739F7C88}" srcOrd="6" destOrd="0" presId="urn:microsoft.com/office/officeart/2009/3/layout/HorizontalOrganizationChart"/>
    <dgm:cxn modelId="{36763DF4-7BEE-47AB-A7BE-5D0C9ACAC430}" type="presParOf" srcId="{01D28A75-8046-48E4-AF5B-BE5A1F1B2AB8}" destId="{531AC672-320A-4027-8499-D5A717F0309C}" srcOrd="7" destOrd="0" presId="urn:microsoft.com/office/officeart/2009/3/layout/HorizontalOrganizationChart"/>
    <dgm:cxn modelId="{CDEB6E83-2D52-43E9-91CB-9C928775B20C}" type="presParOf" srcId="{531AC672-320A-4027-8499-D5A717F0309C}" destId="{5E46BC07-7FF1-4914-A843-CD8BC39C6491}" srcOrd="0" destOrd="0" presId="urn:microsoft.com/office/officeart/2009/3/layout/HorizontalOrganizationChart"/>
    <dgm:cxn modelId="{4D8B9B50-E6CA-431C-8199-B0CED258CCD3}" type="presParOf" srcId="{5E46BC07-7FF1-4914-A843-CD8BC39C6491}" destId="{A3FE3C09-DAB1-4311-9D9A-51C19F8C935F}" srcOrd="0" destOrd="0" presId="urn:microsoft.com/office/officeart/2009/3/layout/HorizontalOrganizationChart"/>
    <dgm:cxn modelId="{A9CF1CF7-44A5-466B-9DA7-B769EF8E3589}" type="presParOf" srcId="{5E46BC07-7FF1-4914-A843-CD8BC39C6491}" destId="{E061C9E6-D9E1-4F0E-9C62-0C097C639DF5}" srcOrd="1" destOrd="0" presId="urn:microsoft.com/office/officeart/2009/3/layout/HorizontalOrganizationChart"/>
    <dgm:cxn modelId="{81DFEA58-04BD-417D-8F29-D23924671026}" type="presParOf" srcId="{531AC672-320A-4027-8499-D5A717F0309C}" destId="{0A38C888-B1C1-4F1C-ADA9-03AD225255AA}" srcOrd="1" destOrd="0" presId="urn:microsoft.com/office/officeart/2009/3/layout/HorizontalOrganizationChart"/>
    <dgm:cxn modelId="{8E392C72-9F43-4A1E-B215-F2BA3D436518}" type="presParOf" srcId="{531AC672-320A-4027-8499-D5A717F0309C}" destId="{A0DCA9A5-C9DD-4554-90E5-AC1442552A43}" srcOrd="2" destOrd="0" presId="urn:microsoft.com/office/officeart/2009/3/layout/HorizontalOrganizationChart"/>
    <dgm:cxn modelId="{4741A75C-9094-4540-802D-48C005672EDA}" type="presParOf" srcId="{01D28A75-8046-48E4-AF5B-BE5A1F1B2AB8}" destId="{4D66E7AA-1E0D-42B3-BD9D-5226B6438AF6}" srcOrd="8" destOrd="0" presId="urn:microsoft.com/office/officeart/2009/3/layout/HorizontalOrganizationChart"/>
    <dgm:cxn modelId="{F3E7B63B-8CB4-4D5F-B758-13771E4A1D11}" type="presParOf" srcId="{01D28A75-8046-48E4-AF5B-BE5A1F1B2AB8}" destId="{CA0BC29B-2A17-4608-857E-7EBBF24CC5AD}" srcOrd="9" destOrd="0" presId="urn:microsoft.com/office/officeart/2009/3/layout/HorizontalOrganizationChart"/>
    <dgm:cxn modelId="{B610723B-B2AD-46C6-B6A0-E9ED0EC86058}" type="presParOf" srcId="{CA0BC29B-2A17-4608-857E-7EBBF24CC5AD}" destId="{22C70730-4F2F-4444-B6D6-1C925C7F24DA}" srcOrd="0" destOrd="0" presId="urn:microsoft.com/office/officeart/2009/3/layout/HorizontalOrganizationChart"/>
    <dgm:cxn modelId="{AF7810BB-FA9D-4B7B-8D09-6A1D5C0F01E3}" type="presParOf" srcId="{22C70730-4F2F-4444-B6D6-1C925C7F24DA}" destId="{52C75B1F-E7EF-424B-8D97-2DE3D5317769}" srcOrd="0" destOrd="0" presId="urn:microsoft.com/office/officeart/2009/3/layout/HorizontalOrganizationChart"/>
    <dgm:cxn modelId="{E8A2B89F-8BE4-47C8-A98A-B4DE142CD83B}" type="presParOf" srcId="{22C70730-4F2F-4444-B6D6-1C925C7F24DA}" destId="{31CBA576-D169-401A-9934-6FF280127643}" srcOrd="1" destOrd="0" presId="urn:microsoft.com/office/officeart/2009/3/layout/HorizontalOrganizationChart"/>
    <dgm:cxn modelId="{B7B04907-0AB3-4E96-AF1B-E67601FEDB81}" type="presParOf" srcId="{CA0BC29B-2A17-4608-857E-7EBBF24CC5AD}" destId="{9E42034C-2120-4CED-996A-3FC56C3CA6F9}" srcOrd="1" destOrd="0" presId="urn:microsoft.com/office/officeart/2009/3/layout/HorizontalOrganizationChart"/>
    <dgm:cxn modelId="{525941D9-2EF1-449C-8B5F-E978033586D6}" type="presParOf" srcId="{CA0BC29B-2A17-4608-857E-7EBBF24CC5AD}" destId="{E1926062-6C37-4C80-ACF8-EFFF19A0457D}" srcOrd="2" destOrd="0" presId="urn:microsoft.com/office/officeart/2009/3/layout/HorizontalOrganizationChart"/>
    <dgm:cxn modelId="{C868BFAF-0136-419E-8B14-2D77582528DC}" type="presParOf" srcId="{22888315-288F-4B8B-ABC9-45A65C90B417}" destId="{15479521-A448-4D73-8E53-6B671DA0AFEF}"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4F9395-C07E-4E19-BDDB-3BF9CBA213FD}" type="doc">
      <dgm:prSet loTypeId="urn:microsoft.com/office/officeart/2009/3/layout/HorizontalOrganizationChart" loCatId="hierarchy" qsTypeId="urn:microsoft.com/office/officeart/2005/8/quickstyle/simple1" qsCatId="simple" csTypeId="urn:microsoft.com/office/officeart/2005/8/colors/colorful2" csCatId="colorful" phldr="1"/>
      <dgm:spPr/>
      <dgm:t>
        <a:bodyPr/>
        <a:lstStyle/>
        <a:p>
          <a:endParaRPr lang="zh-TW" altLang="en-US"/>
        </a:p>
      </dgm:t>
    </dgm:pt>
    <dgm:pt modelId="{AD6AEF61-1624-434B-B69A-4878101A9327}">
      <dgm:prSet phldrT="[文字]" custT="1"/>
      <dgm:spPr>
        <a:solidFill>
          <a:srgbClr val="7FCEE1"/>
        </a:solidFill>
        <a:ln>
          <a:noFill/>
        </a:ln>
      </dgm:spPr>
      <dgm:t>
        <a:bodyPr/>
        <a:lstStyle/>
        <a:p>
          <a:r>
            <a:rPr lang="zh-TW" altLang="en-US" sz="1800" dirty="0" smtClean="0"/>
            <a:t>管理員帳號管理</a:t>
          </a:r>
          <a:endParaRPr lang="zh-TW" altLang="en-US" sz="1800" dirty="0"/>
        </a:p>
      </dgm:t>
    </dgm:pt>
    <dgm:pt modelId="{183EBF8F-553D-49E2-9255-3E9BE8B2B228}" type="parTrans" cxnId="{8E12885B-E361-41C0-9F06-56AE5FF909EF}">
      <dgm:prSet/>
      <dgm:spPr/>
      <dgm:t>
        <a:bodyPr/>
        <a:lstStyle/>
        <a:p>
          <a:endParaRPr lang="zh-TW" altLang="en-US" sz="1800"/>
        </a:p>
      </dgm:t>
    </dgm:pt>
    <dgm:pt modelId="{DA4A0437-D170-4633-A395-7F496240158C}" type="sibTrans" cxnId="{8E12885B-E361-41C0-9F06-56AE5FF909EF}">
      <dgm:prSet/>
      <dgm:spPr/>
      <dgm:t>
        <a:bodyPr/>
        <a:lstStyle/>
        <a:p>
          <a:endParaRPr lang="zh-TW" altLang="en-US" sz="1800"/>
        </a:p>
      </dgm:t>
    </dgm:pt>
    <dgm:pt modelId="{6C5A152F-C8C9-4CA4-95C8-B933A7C28546}">
      <dgm:prSet phldrT="[文字]" custT="1"/>
      <dgm:spPr>
        <a:solidFill>
          <a:srgbClr val="7FCEE1"/>
        </a:solidFill>
        <a:ln>
          <a:noFill/>
        </a:ln>
      </dgm:spPr>
      <dgm:t>
        <a:bodyPr/>
        <a:lstStyle/>
        <a:p>
          <a:r>
            <a:rPr lang="zh-TW" altLang="en-US" sz="1800" dirty="0" smtClean="0"/>
            <a:t>會員帳號管理</a:t>
          </a:r>
          <a:endParaRPr lang="zh-TW" altLang="en-US" sz="1800" dirty="0"/>
        </a:p>
      </dgm:t>
    </dgm:pt>
    <dgm:pt modelId="{514A756B-0CA8-44CE-AD23-9622F212FAAA}" type="parTrans" cxnId="{4D2BAD6F-862A-4718-9086-C9D4265C01C1}">
      <dgm:prSet/>
      <dgm:spPr/>
      <dgm:t>
        <a:bodyPr/>
        <a:lstStyle/>
        <a:p>
          <a:endParaRPr lang="zh-TW" altLang="en-US" sz="1800"/>
        </a:p>
      </dgm:t>
    </dgm:pt>
    <dgm:pt modelId="{4738B279-73AE-4FAA-970B-43B8E7415927}" type="sibTrans" cxnId="{4D2BAD6F-862A-4718-9086-C9D4265C01C1}">
      <dgm:prSet/>
      <dgm:spPr/>
      <dgm:t>
        <a:bodyPr/>
        <a:lstStyle/>
        <a:p>
          <a:endParaRPr lang="zh-TW" altLang="en-US" sz="1800"/>
        </a:p>
      </dgm:t>
    </dgm:pt>
    <dgm:pt modelId="{87EF92A6-D7BB-48E7-B002-17DE7D2AC269}">
      <dgm:prSet phldrT="[文字]" custT="1"/>
      <dgm:spPr>
        <a:solidFill>
          <a:srgbClr val="7FCEE1"/>
        </a:solidFill>
        <a:ln>
          <a:noFill/>
        </a:ln>
      </dgm:spPr>
      <dgm:t>
        <a:bodyPr/>
        <a:lstStyle/>
        <a:p>
          <a:r>
            <a:rPr lang="zh-TW" altLang="en-US" sz="1800" dirty="0" smtClean="0"/>
            <a:t>商城管理</a:t>
          </a:r>
          <a:endParaRPr lang="zh-TW" altLang="en-US" sz="1800" dirty="0"/>
        </a:p>
      </dgm:t>
    </dgm:pt>
    <dgm:pt modelId="{E0010F37-C6D9-477A-8825-4BF075C0625E}" type="parTrans" cxnId="{2A7CED4C-574C-4F90-B066-E1D34AF20929}">
      <dgm:prSet/>
      <dgm:spPr/>
      <dgm:t>
        <a:bodyPr/>
        <a:lstStyle/>
        <a:p>
          <a:endParaRPr lang="zh-TW" altLang="en-US" sz="1800"/>
        </a:p>
      </dgm:t>
    </dgm:pt>
    <dgm:pt modelId="{2F8F1F4C-4089-4B5F-9000-D9D0F811C099}" type="sibTrans" cxnId="{2A7CED4C-574C-4F90-B066-E1D34AF20929}">
      <dgm:prSet/>
      <dgm:spPr/>
      <dgm:t>
        <a:bodyPr/>
        <a:lstStyle/>
        <a:p>
          <a:endParaRPr lang="zh-TW" altLang="en-US" sz="1800"/>
        </a:p>
      </dgm:t>
    </dgm:pt>
    <dgm:pt modelId="{488E3507-492C-4608-B1B5-11906B3B769B}">
      <dgm:prSet phldrT="[文字]" custT="1"/>
      <dgm:spPr>
        <a:solidFill>
          <a:srgbClr val="FCB8D1"/>
        </a:solidFill>
        <a:ln>
          <a:solidFill>
            <a:srgbClr val="FCB8D1"/>
          </a:solidFill>
        </a:ln>
      </dgm:spPr>
      <dgm:t>
        <a:bodyPr/>
        <a:lstStyle/>
        <a:p>
          <a:r>
            <a:rPr lang="zh-TW" altLang="en-US" sz="1800" dirty="0" smtClean="0"/>
            <a:t>新增管理員</a:t>
          </a:r>
          <a:endParaRPr lang="zh-TW" altLang="en-US" sz="1800" dirty="0"/>
        </a:p>
      </dgm:t>
    </dgm:pt>
    <dgm:pt modelId="{37737AA2-A71E-4F7C-B34E-DF870BA6B057}" type="parTrans" cxnId="{3983DF15-B288-4080-A222-E1841EE8D730}">
      <dgm:prSet/>
      <dgm:spPr>
        <a:solidFill>
          <a:srgbClr val="FCB8D1"/>
        </a:solidFill>
        <a:ln>
          <a:solidFill>
            <a:srgbClr val="FCB8D1"/>
          </a:solidFill>
        </a:ln>
      </dgm:spPr>
      <dgm:t>
        <a:bodyPr/>
        <a:lstStyle/>
        <a:p>
          <a:endParaRPr lang="zh-TW" altLang="en-US" sz="1800"/>
        </a:p>
      </dgm:t>
    </dgm:pt>
    <dgm:pt modelId="{15689469-EA3C-488E-946C-0D1606108B7D}" type="sibTrans" cxnId="{3983DF15-B288-4080-A222-E1841EE8D730}">
      <dgm:prSet/>
      <dgm:spPr/>
      <dgm:t>
        <a:bodyPr/>
        <a:lstStyle/>
        <a:p>
          <a:endParaRPr lang="zh-TW" altLang="en-US" sz="1800"/>
        </a:p>
      </dgm:t>
    </dgm:pt>
    <dgm:pt modelId="{0C313EDB-84C8-4920-AC23-B258CA9E5919}">
      <dgm:prSet phldrT="[文字]" custT="1"/>
      <dgm:spPr>
        <a:solidFill>
          <a:srgbClr val="FCB8D1"/>
        </a:solidFill>
        <a:ln>
          <a:solidFill>
            <a:srgbClr val="FCB8D1"/>
          </a:solidFill>
        </a:ln>
      </dgm:spPr>
      <dgm:t>
        <a:bodyPr/>
        <a:lstStyle/>
        <a:p>
          <a:r>
            <a:rPr lang="zh-TW" altLang="en-US" sz="1800" dirty="0" smtClean="0"/>
            <a:t>會員帳號查詢</a:t>
          </a:r>
          <a:endParaRPr lang="zh-TW" altLang="en-US" sz="1800" dirty="0"/>
        </a:p>
      </dgm:t>
    </dgm:pt>
    <dgm:pt modelId="{A652AAD0-B1EC-4761-8ED2-A8597AD706E2}" type="parTrans" cxnId="{53162D58-220A-4878-8575-0F8F6862AF54}">
      <dgm:prSet/>
      <dgm:spPr>
        <a:solidFill>
          <a:srgbClr val="FCB8D1"/>
        </a:solidFill>
        <a:ln>
          <a:solidFill>
            <a:srgbClr val="FCB8D1"/>
          </a:solidFill>
        </a:ln>
      </dgm:spPr>
      <dgm:t>
        <a:bodyPr/>
        <a:lstStyle/>
        <a:p>
          <a:endParaRPr lang="zh-TW" altLang="en-US" sz="1800"/>
        </a:p>
      </dgm:t>
    </dgm:pt>
    <dgm:pt modelId="{F90412DA-D37C-4D9E-BCAB-32FDEE4AE5F7}" type="sibTrans" cxnId="{53162D58-220A-4878-8575-0F8F6862AF54}">
      <dgm:prSet/>
      <dgm:spPr/>
      <dgm:t>
        <a:bodyPr/>
        <a:lstStyle/>
        <a:p>
          <a:endParaRPr lang="zh-TW" altLang="en-US" sz="1800"/>
        </a:p>
      </dgm:t>
    </dgm:pt>
    <dgm:pt modelId="{08FD6835-9F29-45D4-AD87-5EA902B4CADD}">
      <dgm:prSet phldrT="[文字]" custT="1"/>
      <dgm:spPr>
        <a:solidFill>
          <a:srgbClr val="FCB8D1"/>
        </a:solidFill>
        <a:ln>
          <a:solidFill>
            <a:srgbClr val="FCB8D1"/>
          </a:solidFill>
        </a:ln>
      </dgm:spPr>
      <dgm:t>
        <a:bodyPr/>
        <a:lstStyle/>
        <a:p>
          <a:r>
            <a:rPr lang="zh-TW" altLang="en-US" sz="1800" dirty="0" smtClean="0"/>
            <a:t>會員帳號停權</a:t>
          </a:r>
          <a:endParaRPr lang="zh-TW" altLang="en-US" sz="1800" dirty="0"/>
        </a:p>
      </dgm:t>
    </dgm:pt>
    <dgm:pt modelId="{E65D0ABA-CA95-413C-9D99-C9FCB7123127}" type="parTrans" cxnId="{3FD2D458-3E5D-446E-B8A0-7059C69E3998}">
      <dgm:prSet/>
      <dgm:spPr>
        <a:solidFill>
          <a:srgbClr val="FCB8D1"/>
        </a:solidFill>
        <a:ln>
          <a:solidFill>
            <a:srgbClr val="FCB8D1"/>
          </a:solidFill>
        </a:ln>
      </dgm:spPr>
      <dgm:t>
        <a:bodyPr/>
        <a:lstStyle/>
        <a:p>
          <a:endParaRPr lang="zh-TW" altLang="en-US" sz="1800"/>
        </a:p>
      </dgm:t>
    </dgm:pt>
    <dgm:pt modelId="{03ABAEB6-5410-4B77-959D-F13EB86CBDA2}" type="sibTrans" cxnId="{3FD2D458-3E5D-446E-B8A0-7059C69E3998}">
      <dgm:prSet/>
      <dgm:spPr/>
      <dgm:t>
        <a:bodyPr/>
        <a:lstStyle/>
        <a:p>
          <a:endParaRPr lang="zh-TW" altLang="en-US" sz="1800"/>
        </a:p>
      </dgm:t>
    </dgm:pt>
    <dgm:pt modelId="{3A283B9B-03ED-4A8D-9499-F6024684DD31}">
      <dgm:prSet phldrT="[文字]" custT="1"/>
      <dgm:spPr>
        <a:solidFill>
          <a:srgbClr val="FCB8D1"/>
        </a:solidFill>
        <a:ln>
          <a:solidFill>
            <a:srgbClr val="FCB8D1"/>
          </a:solidFill>
        </a:ln>
      </dgm:spPr>
      <dgm:t>
        <a:bodyPr/>
        <a:lstStyle/>
        <a:p>
          <a:pPr>
            <a:lnSpc>
              <a:spcPct val="100000"/>
            </a:lnSpc>
            <a:spcAft>
              <a:spcPts val="0"/>
            </a:spcAft>
          </a:pPr>
          <a:r>
            <a:rPr lang="zh-TW" altLang="en-US" sz="1800" dirty="0" smtClean="0"/>
            <a:t>商品新增、修改、上下架</a:t>
          </a:r>
          <a:endParaRPr lang="zh-TW" altLang="en-US" sz="1800" dirty="0"/>
        </a:p>
      </dgm:t>
    </dgm:pt>
    <dgm:pt modelId="{C81A8E1B-DCC8-471A-AAFA-41BDA46A6737}" type="parTrans" cxnId="{21C6FF1E-3D10-4CD5-B514-57947F64E500}">
      <dgm:prSet/>
      <dgm:spPr>
        <a:solidFill>
          <a:srgbClr val="FCB8D1"/>
        </a:solidFill>
        <a:ln>
          <a:solidFill>
            <a:srgbClr val="FCB8D1"/>
          </a:solidFill>
        </a:ln>
      </dgm:spPr>
      <dgm:t>
        <a:bodyPr/>
        <a:lstStyle/>
        <a:p>
          <a:endParaRPr lang="zh-TW" altLang="en-US" sz="1800"/>
        </a:p>
      </dgm:t>
    </dgm:pt>
    <dgm:pt modelId="{03B42A9F-FE8E-4F9E-9778-231A078379F9}" type="sibTrans" cxnId="{21C6FF1E-3D10-4CD5-B514-57947F64E500}">
      <dgm:prSet/>
      <dgm:spPr/>
      <dgm:t>
        <a:bodyPr/>
        <a:lstStyle/>
        <a:p>
          <a:endParaRPr lang="zh-TW" altLang="en-US" sz="1800"/>
        </a:p>
      </dgm:t>
    </dgm:pt>
    <dgm:pt modelId="{9FE2537B-2BE4-4DD7-8DD3-1ED8AF2DB37E}">
      <dgm:prSet phldrT="[文字]" custT="1"/>
      <dgm:spPr>
        <a:solidFill>
          <a:srgbClr val="FCB8D1"/>
        </a:solidFill>
        <a:ln>
          <a:solidFill>
            <a:srgbClr val="FCB8D1"/>
          </a:solidFill>
        </a:ln>
      </dgm:spPr>
      <dgm:t>
        <a:bodyPr/>
        <a:lstStyle/>
        <a:p>
          <a:r>
            <a:rPr lang="zh-TW" altLang="en-US" sz="1800" dirty="0" smtClean="0"/>
            <a:t>管理員帳號停權</a:t>
          </a:r>
          <a:endParaRPr lang="zh-TW" altLang="en-US" sz="1800" dirty="0"/>
        </a:p>
      </dgm:t>
    </dgm:pt>
    <dgm:pt modelId="{3CDF0E7C-3BEC-48F3-BFB5-705AF2F77B8C}" type="parTrans" cxnId="{F927572B-376E-4B90-B04C-EFFCF3F7659B}">
      <dgm:prSet/>
      <dgm:spPr>
        <a:ln>
          <a:solidFill>
            <a:srgbClr val="FCB8D1"/>
          </a:solidFill>
        </a:ln>
      </dgm:spPr>
      <dgm:t>
        <a:bodyPr/>
        <a:lstStyle/>
        <a:p>
          <a:endParaRPr lang="zh-TW" altLang="en-US"/>
        </a:p>
      </dgm:t>
    </dgm:pt>
    <dgm:pt modelId="{91D271C2-1BF9-4E95-945B-C5D443A9B281}" type="sibTrans" cxnId="{F927572B-376E-4B90-B04C-EFFCF3F7659B}">
      <dgm:prSet/>
      <dgm:spPr/>
      <dgm:t>
        <a:bodyPr/>
        <a:lstStyle/>
        <a:p>
          <a:endParaRPr lang="zh-TW" altLang="en-US"/>
        </a:p>
      </dgm:t>
    </dgm:pt>
    <dgm:pt modelId="{30BE323B-4539-4F90-AE5D-42113FFFFFF5}" type="pres">
      <dgm:prSet presAssocID="{4D4F9395-C07E-4E19-BDDB-3BF9CBA213FD}" presName="hierChild1" presStyleCnt="0">
        <dgm:presLayoutVars>
          <dgm:orgChart val="1"/>
          <dgm:chPref val="1"/>
          <dgm:dir/>
          <dgm:animOne val="branch"/>
          <dgm:animLvl val="lvl"/>
          <dgm:resizeHandles/>
        </dgm:presLayoutVars>
      </dgm:prSet>
      <dgm:spPr/>
      <dgm:t>
        <a:bodyPr/>
        <a:lstStyle/>
        <a:p>
          <a:endParaRPr lang="zh-TW" altLang="en-US"/>
        </a:p>
      </dgm:t>
    </dgm:pt>
    <dgm:pt modelId="{3649C2DB-5881-4F6E-8A54-091C76D678C0}" type="pres">
      <dgm:prSet presAssocID="{AD6AEF61-1624-434B-B69A-4878101A9327}" presName="hierRoot1" presStyleCnt="0">
        <dgm:presLayoutVars>
          <dgm:hierBranch val="init"/>
        </dgm:presLayoutVars>
      </dgm:prSet>
      <dgm:spPr/>
    </dgm:pt>
    <dgm:pt modelId="{9529401D-7ADD-45E8-9CF8-DBC808F115A4}" type="pres">
      <dgm:prSet presAssocID="{AD6AEF61-1624-434B-B69A-4878101A9327}" presName="rootComposite1" presStyleCnt="0"/>
      <dgm:spPr/>
    </dgm:pt>
    <dgm:pt modelId="{B332316A-A7F1-4098-8F47-90D235554907}" type="pres">
      <dgm:prSet presAssocID="{AD6AEF61-1624-434B-B69A-4878101A9327}" presName="rootText1" presStyleLbl="node0" presStyleIdx="0" presStyleCnt="3" custScaleX="132550">
        <dgm:presLayoutVars>
          <dgm:chPref val="3"/>
        </dgm:presLayoutVars>
      </dgm:prSet>
      <dgm:spPr/>
      <dgm:t>
        <a:bodyPr/>
        <a:lstStyle/>
        <a:p>
          <a:endParaRPr lang="zh-TW" altLang="en-US"/>
        </a:p>
      </dgm:t>
    </dgm:pt>
    <dgm:pt modelId="{C46CC2BA-9F30-476C-8108-2BAD1583EF22}" type="pres">
      <dgm:prSet presAssocID="{AD6AEF61-1624-434B-B69A-4878101A9327}" presName="rootConnector1" presStyleLbl="node1" presStyleIdx="0" presStyleCnt="0"/>
      <dgm:spPr/>
      <dgm:t>
        <a:bodyPr/>
        <a:lstStyle/>
        <a:p>
          <a:endParaRPr lang="zh-TW" altLang="en-US"/>
        </a:p>
      </dgm:t>
    </dgm:pt>
    <dgm:pt modelId="{F602955A-DA26-4D8F-8216-8D9420C3D7CE}" type="pres">
      <dgm:prSet presAssocID="{AD6AEF61-1624-434B-B69A-4878101A9327}" presName="hierChild2" presStyleCnt="0"/>
      <dgm:spPr/>
    </dgm:pt>
    <dgm:pt modelId="{6DE21840-9042-4522-96EA-4CE779D6ACB5}" type="pres">
      <dgm:prSet presAssocID="{37737AA2-A71E-4F7C-B34E-DF870BA6B057}" presName="Name64" presStyleLbl="parChTrans1D2" presStyleIdx="0" presStyleCnt="5"/>
      <dgm:spPr/>
      <dgm:t>
        <a:bodyPr/>
        <a:lstStyle/>
        <a:p>
          <a:endParaRPr lang="zh-TW" altLang="en-US"/>
        </a:p>
      </dgm:t>
    </dgm:pt>
    <dgm:pt modelId="{5B1FC004-6A4C-4C32-81AA-F6817871C050}" type="pres">
      <dgm:prSet presAssocID="{488E3507-492C-4608-B1B5-11906B3B769B}" presName="hierRoot2" presStyleCnt="0">
        <dgm:presLayoutVars>
          <dgm:hierBranch val="init"/>
        </dgm:presLayoutVars>
      </dgm:prSet>
      <dgm:spPr/>
    </dgm:pt>
    <dgm:pt modelId="{C1C5D68F-65C6-4F36-B8F7-C9AF675D9F3F}" type="pres">
      <dgm:prSet presAssocID="{488E3507-492C-4608-B1B5-11906B3B769B}" presName="rootComposite" presStyleCnt="0"/>
      <dgm:spPr/>
    </dgm:pt>
    <dgm:pt modelId="{DE1D219E-1ABF-4E67-B390-ED32D20E8008}" type="pres">
      <dgm:prSet presAssocID="{488E3507-492C-4608-B1B5-11906B3B769B}" presName="rootText" presStyleLbl="node2" presStyleIdx="0" presStyleCnt="5" custScaleX="205489">
        <dgm:presLayoutVars>
          <dgm:chPref val="3"/>
        </dgm:presLayoutVars>
      </dgm:prSet>
      <dgm:spPr/>
      <dgm:t>
        <a:bodyPr/>
        <a:lstStyle/>
        <a:p>
          <a:endParaRPr lang="zh-TW" altLang="en-US"/>
        </a:p>
      </dgm:t>
    </dgm:pt>
    <dgm:pt modelId="{1D82DD00-3BEE-4037-8850-397B95AFDD32}" type="pres">
      <dgm:prSet presAssocID="{488E3507-492C-4608-B1B5-11906B3B769B}" presName="rootConnector" presStyleLbl="node2" presStyleIdx="0" presStyleCnt="5"/>
      <dgm:spPr/>
      <dgm:t>
        <a:bodyPr/>
        <a:lstStyle/>
        <a:p>
          <a:endParaRPr lang="zh-TW" altLang="en-US"/>
        </a:p>
      </dgm:t>
    </dgm:pt>
    <dgm:pt modelId="{2EA18F5F-5128-41D8-B657-6A97896B725F}" type="pres">
      <dgm:prSet presAssocID="{488E3507-492C-4608-B1B5-11906B3B769B}" presName="hierChild4" presStyleCnt="0"/>
      <dgm:spPr/>
    </dgm:pt>
    <dgm:pt modelId="{66E0BC97-3A45-45DA-92BA-64CF99788FF5}" type="pres">
      <dgm:prSet presAssocID="{488E3507-492C-4608-B1B5-11906B3B769B}" presName="hierChild5" presStyleCnt="0"/>
      <dgm:spPr/>
    </dgm:pt>
    <dgm:pt modelId="{86EDB769-BCF8-431D-99E2-E6B41C5E0EEB}" type="pres">
      <dgm:prSet presAssocID="{3CDF0E7C-3BEC-48F3-BFB5-705AF2F77B8C}" presName="Name64" presStyleLbl="parChTrans1D2" presStyleIdx="1" presStyleCnt="5"/>
      <dgm:spPr/>
      <dgm:t>
        <a:bodyPr/>
        <a:lstStyle/>
        <a:p>
          <a:endParaRPr lang="zh-TW" altLang="en-US"/>
        </a:p>
      </dgm:t>
    </dgm:pt>
    <dgm:pt modelId="{F3B77C00-9858-458E-8FCB-A22EBE41D2F3}" type="pres">
      <dgm:prSet presAssocID="{9FE2537B-2BE4-4DD7-8DD3-1ED8AF2DB37E}" presName="hierRoot2" presStyleCnt="0">
        <dgm:presLayoutVars>
          <dgm:hierBranch val="init"/>
        </dgm:presLayoutVars>
      </dgm:prSet>
      <dgm:spPr/>
    </dgm:pt>
    <dgm:pt modelId="{0DF48BB4-9339-4CA4-8981-C63CB3A01689}" type="pres">
      <dgm:prSet presAssocID="{9FE2537B-2BE4-4DD7-8DD3-1ED8AF2DB37E}" presName="rootComposite" presStyleCnt="0"/>
      <dgm:spPr/>
    </dgm:pt>
    <dgm:pt modelId="{E45F4D9C-0259-487A-95A4-08F03677EE14}" type="pres">
      <dgm:prSet presAssocID="{9FE2537B-2BE4-4DD7-8DD3-1ED8AF2DB37E}" presName="rootText" presStyleLbl="node2" presStyleIdx="1" presStyleCnt="5" custScaleX="205489">
        <dgm:presLayoutVars>
          <dgm:chPref val="3"/>
        </dgm:presLayoutVars>
      </dgm:prSet>
      <dgm:spPr/>
      <dgm:t>
        <a:bodyPr/>
        <a:lstStyle/>
        <a:p>
          <a:endParaRPr lang="zh-TW" altLang="en-US"/>
        </a:p>
      </dgm:t>
    </dgm:pt>
    <dgm:pt modelId="{7713BF58-F5F8-44D8-968B-BE154EF9EA82}" type="pres">
      <dgm:prSet presAssocID="{9FE2537B-2BE4-4DD7-8DD3-1ED8AF2DB37E}" presName="rootConnector" presStyleLbl="node2" presStyleIdx="1" presStyleCnt="5"/>
      <dgm:spPr/>
      <dgm:t>
        <a:bodyPr/>
        <a:lstStyle/>
        <a:p>
          <a:endParaRPr lang="zh-TW" altLang="en-US"/>
        </a:p>
      </dgm:t>
    </dgm:pt>
    <dgm:pt modelId="{78E4CA0A-33FB-4A8C-AF26-0A94FC342C8D}" type="pres">
      <dgm:prSet presAssocID="{9FE2537B-2BE4-4DD7-8DD3-1ED8AF2DB37E}" presName="hierChild4" presStyleCnt="0"/>
      <dgm:spPr/>
    </dgm:pt>
    <dgm:pt modelId="{92D6994E-3E36-4CE3-928A-DA7CA39DC71B}" type="pres">
      <dgm:prSet presAssocID="{9FE2537B-2BE4-4DD7-8DD3-1ED8AF2DB37E}" presName="hierChild5" presStyleCnt="0"/>
      <dgm:spPr/>
    </dgm:pt>
    <dgm:pt modelId="{6F81F74F-7DE2-4C84-95C1-15903F6188E7}" type="pres">
      <dgm:prSet presAssocID="{AD6AEF61-1624-434B-B69A-4878101A9327}" presName="hierChild3" presStyleCnt="0"/>
      <dgm:spPr/>
    </dgm:pt>
    <dgm:pt modelId="{05EA7686-EF9F-4F3A-BC4B-23207E09FDBF}" type="pres">
      <dgm:prSet presAssocID="{6C5A152F-C8C9-4CA4-95C8-B933A7C28546}" presName="hierRoot1" presStyleCnt="0">
        <dgm:presLayoutVars>
          <dgm:hierBranch val="init"/>
        </dgm:presLayoutVars>
      </dgm:prSet>
      <dgm:spPr/>
    </dgm:pt>
    <dgm:pt modelId="{6D1644DF-CBB6-413D-ABDB-3EEAF86D48F0}" type="pres">
      <dgm:prSet presAssocID="{6C5A152F-C8C9-4CA4-95C8-B933A7C28546}" presName="rootComposite1" presStyleCnt="0"/>
      <dgm:spPr/>
    </dgm:pt>
    <dgm:pt modelId="{795FE37C-B7DD-4F36-872C-4CEE89442371}" type="pres">
      <dgm:prSet presAssocID="{6C5A152F-C8C9-4CA4-95C8-B933A7C28546}" presName="rootText1" presStyleLbl="node0" presStyleIdx="1" presStyleCnt="3" custScaleX="132550">
        <dgm:presLayoutVars>
          <dgm:chPref val="3"/>
        </dgm:presLayoutVars>
      </dgm:prSet>
      <dgm:spPr/>
      <dgm:t>
        <a:bodyPr/>
        <a:lstStyle/>
        <a:p>
          <a:endParaRPr lang="zh-TW" altLang="en-US"/>
        </a:p>
      </dgm:t>
    </dgm:pt>
    <dgm:pt modelId="{C828F0F8-673F-4474-B6EF-A02F0F17BF54}" type="pres">
      <dgm:prSet presAssocID="{6C5A152F-C8C9-4CA4-95C8-B933A7C28546}" presName="rootConnector1" presStyleLbl="node1" presStyleIdx="0" presStyleCnt="0"/>
      <dgm:spPr/>
      <dgm:t>
        <a:bodyPr/>
        <a:lstStyle/>
        <a:p>
          <a:endParaRPr lang="zh-TW" altLang="en-US"/>
        </a:p>
      </dgm:t>
    </dgm:pt>
    <dgm:pt modelId="{B1E051AF-93D1-469D-A254-3EE5C6E7D0D8}" type="pres">
      <dgm:prSet presAssocID="{6C5A152F-C8C9-4CA4-95C8-B933A7C28546}" presName="hierChild2" presStyleCnt="0"/>
      <dgm:spPr/>
    </dgm:pt>
    <dgm:pt modelId="{01994BF9-3DAC-4060-98C0-18BDEB9EF3AC}" type="pres">
      <dgm:prSet presAssocID="{A652AAD0-B1EC-4761-8ED2-A8597AD706E2}" presName="Name64" presStyleLbl="parChTrans1D2" presStyleIdx="2" presStyleCnt="5"/>
      <dgm:spPr/>
      <dgm:t>
        <a:bodyPr/>
        <a:lstStyle/>
        <a:p>
          <a:endParaRPr lang="zh-TW" altLang="en-US"/>
        </a:p>
      </dgm:t>
    </dgm:pt>
    <dgm:pt modelId="{2BDC4860-069F-4B49-A31F-4096C2E7FE82}" type="pres">
      <dgm:prSet presAssocID="{0C313EDB-84C8-4920-AC23-B258CA9E5919}" presName="hierRoot2" presStyleCnt="0">
        <dgm:presLayoutVars>
          <dgm:hierBranch val="init"/>
        </dgm:presLayoutVars>
      </dgm:prSet>
      <dgm:spPr/>
    </dgm:pt>
    <dgm:pt modelId="{329AC45A-5C2B-438D-9FC8-607479C44F0D}" type="pres">
      <dgm:prSet presAssocID="{0C313EDB-84C8-4920-AC23-B258CA9E5919}" presName="rootComposite" presStyleCnt="0"/>
      <dgm:spPr/>
    </dgm:pt>
    <dgm:pt modelId="{C877FB8F-A41F-4DE0-AF7F-D1FB13ADC3F9}" type="pres">
      <dgm:prSet presAssocID="{0C313EDB-84C8-4920-AC23-B258CA9E5919}" presName="rootText" presStyleLbl="node2" presStyleIdx="2" presStyleCnt="5" custScaleX="205489">
        <dgm:presLayoutVars>
          <dgm:chPref val="3"/>
        </dgm:presLayoutVars>
      </dgm:prSet>
      <dgm:spPr/>
      <dgm:t>
        <a:bodyPr/>
        <a:lstStyle/>
        <a:p>
          <a:endParaRPr lang="zh-TW" altLang="en-US"/>
        </a:p>
      </dgm:t>
    </dgm:pt>
    <dgm:pt modelId="{C816B7A5-70E0-4BD9-AD92-6BE2FC1BCBF3}" type="pres">
      <dgm:prSet presAssocID="{0C313EDB-84C8-4920-AC23-B258CA9E5919}" presName="rootConnector" presStyleLbl="node2" presStyleIdx="2" presStyleCnt="5"/>
      <dgm:spPr/>
      <dgm:t>
        <a:bodyPr/>
        <a:lstStyle/>
        <a:p>
          <a:endParaRPr lang="zh-TW" altLang="en-US"/>
        </a:p>
      </dgm:t>
    </dgm:pt>
    <dgm:pt modelId="{C5E214AE-2EE6-48F9-A9A7-9A901B565AAE}" type="pres">
      <dgm:prSet presAssocID="{0C313EDB-84C8-4920-AC23-B258CA9E5919}" presName="hierChild4" presStyleCnt="0"/>
      <dgm:spPr/>
    </dgm:pt>
    <dgm:pt modelId="{E634BDB0-3711-4BF9-965F-E18E9D7D05F0}" type="pres">
      <dgm:prSet presAssocID="{0C313EDB-84C8-4920-AC23-B258CA9E5919}" presName="hierChild5" presStyleCnt="0"/>
      <dgm:spPr/>
    </dgm:pt>
    <dgm:pt modelId="{A82136D7-07CA-4A84-851E-3A1FCD59E97F}" type="pres">
      <dgm:prSet presAssocID="{E65D0ABA-CA95-413C-9D99-C9FCB7123127}" presName="Name64" presStyleLbl="parChTrans1D2" presStyleIdx="3" presStyleCnt="5"/>
      <dgm:spPr/>
      <dgm:t>
        <a:bodyPr/>
        <a:lstStyle/>
        <a:p>
          <a:endParaRPr lang="zh-TW" altLang="en-US"/>
        </a:p>
      </dgm:t>
    </dgm:pt>
    <dgm:pt modelId="{AF8B5F8D-74ED-45D3-9633-0F0F73EC90CA}" type="pres">
      <dgm:prSet presAssocID="{08FD6835-9F29-45D4-AD87-5EA902B4CADD}" presName="hierRoot2" presStyleCnt="0">
        <dgm:presLayoutVars>
          <dgm:hierBranch val="init"/>
        </dgm:presLayoutVars>
      </dgm:prSet>
      <dgm:spPr/>
    </dgm:pt>
    <dgm:pt modelId="{F6716FA9-24BD-4E3D-B262-56937DF84A14}" type="pres">
      <dgm:prSet presAssocID="{08FD6835-9F29-45D4-AD87-5EA902B4CADD}" presName="rootComposite" presStyleCnt="0"/>
      <dgm:spPr/>
    </dgm:pt>
    <dgm:pt modelId="{267D34C5-2C92-4ED1-AE66-FDCDAB0C9BF2}" type="pres">
      <dgm:prSet presAssocID="{08FD6835-9F29-45D4-AD87-5EA902B4CADD}" presName="rootText" presStyleLbl="node2" presStyleIdx="3" presStyleCnt="5" custScaleX="205489">
        <dgm:presLayoutVars>
          <dgm:chPref val="3"/>
        </dgm:presLayoutVars>
      </dgm:prSet>
      <dgm:spPr/>
      <dgm:t>
        <a:bodyPr/>
        <a:lstStyle/>
        <a:p>
          <a:endParaRPr lang="zh-TW" altLang="en-US"/>
        </a:p>
      </dgm:t>
    </dgm:pt>
    <dgm:pt modelId="{6A54A3E1-C0D6-4276-8610-DEDDEF8A68DE}" type="pres">
      <dgm:prSet presAssocID="{08FD6835-9F29-45D4-AD87-5EA902B4CADD}" presName="rootConnector" presStyleLbl="node2" presStyleIdx="3" presStyleCnt="5"/>
      <dgm:spPr/>
      <dgm:t>
        <a:bodyPr/>
        <a:lstStyle/>
        <a:p>
          <a:endParaRPr lang="zh-TW" altLang="en-US"/>
        </a:p>
      </dgm:t>
    </dgm:pt>
    <dgm:pt modelId="{60CA1A5A-07CA-486E-B6D6-733CF05A320F}" type="pres">
      <dgm:prSet presAssocID="{08FD6835-9F29-45D4-AD87-5EA902B4CADD}" presName="hierChild4" presStyleCnt="0"/>
      <dgm:spPr/>
    </dgm:pt>
    <dgm:pt modelId="{2738FAB1-B6D4-4ABD-9E34-C547E8869396}" type="pres">
      <dgm:prSet presAssocID="{08FD6835-9F29-45D4-AD87-5EA902B4CADD}" presName="hierChild5" presStyleCnt="0"/>
      <dgm:spPr/>
    </dgm:pt>
    <dgm:pt modelId="{6C821F75-C3BD-492F-ABC4-5E979B8E7454}" type="pres">
      <dgm:prSet presAssocID="{6C5A152F-C8C9-4CA4-95C8-B933A7C28546}" presName="hierChild3" presStyleCnt="0"/>
      <dgm:spPr/>
    </dgm:pt>
    <dgm:pt modelId="{0AC83FFA-39F1-4D64-925B-C66A281AA65F}" type="pres">
      <dgm:prSet presAssocID="{87EF92A6-D7BB-48E7-B002-17DE7D2AC269}" presName="hierRoot1" presStyleCnt="0">
        <dgm:presLayoutVars>
          <dgm:hierBranch val="init"/>
        </dgm:presLayoutVars>
      </dgm:prSet>
      <dgm:spPr/>
    </dgm:pt>
    <dgm:pt modelId="{D9A679F4-05A5-4544-B9EC-69DEA2EF1FF1}" type="pres">
      <dgm:prSet presAssocID="{87EF92A6-D7BB-48E7-B002-17DE7D2AC269}" presName="rootComposite1" presStyleCnt="0"/>
      <dgm:spPr/>
    </dgm:pt>
    <dgm:pt modelId="{B57F81DA-E22B-451A-9C4B-053CF4BDE8E2}" type="pres">
      <dgm:prSet presAssocID="{87EF92A6-D7BB-48E7-B002-17DE7D2AC269}" presName="rootText1" presStyleLbl="node0" presStyleIdx="2" presStyleCnt="3" custScaleX="132550">
        <dgm:presLayoutVars>
          <dgm:chPref val="3"/>
        </dgm:presLayoutVars>
      </dgm:prSet>
      <dgm:spPr/>
      <dgm:t>
        <a:bodyPr/>
        <a:lstStyle/>
        <a:p>
          <a:endParaRPr lang="zh-TW" altLang="en-US"/>
        </a:p>
      </dgm:t>
    </dgm:pt>
    <dgm:pt modelId="{E947B2CE-BF74-4748-9F87-5ABC2750FD74}" type="pres">
      <dgm:prSet presAssocID="{87EF92A6-D7BB-48E7-B002-17DE7D2AC269}" presName="rootConnector1" presStyleLbl="node1" presStyleIdx="0" presStyleCnt="0"/>
      <dgm:spPr/>
      <dgm:t>
        <a:bodyPr/>
        <a:lstStyle/>
        <a:p>
          <a:endParaRPr lang="zh-TW" altLang="en-US"/>
        </a:p>
      </dgm:t>
    </dgm:pt>
    <dgm:pt modelId="{BEEA9642-7BCF-40C7-BE98-3B24A007C5E4}" type="pres">
      <dgm:prSet presAssocID="{87EF92A6-D7BB-48E7-B002-17DE7D2AC269}" presName="hierChild2" presStyleCnt="0"/>
      <dgm:spPr/>
    </dgm:pt>
    <dgm:pt modelId="{6191D837-7034-4B97-B25D-C22520562423}" type="pres">
      <dgm:prSet presAssocID="{C81A8E1B-DCC8-471A-AAFA-41BDA46A6737}" presName="Name64" presStyleLbl="parChTrans1D2" presStyleIdx="4" presStyleCnt="5"/>
      <dgm:spPr/>
      <dgm:t>
        <a:bodyPr/>
        <a:lstStyle/>
        <a:p>
          <a:endParaRPr lang="zh-TW" altLang="en-US"/>
        </a:p>
      </dgm:t>
    </dgm:pt>
    <dgm:pt modelId="{C9A4E10F-BD4B-48B3-868D-77CF7F4BA472}" type="pres">
      <dgm:prSet presAssocID="{3A283B9B-03ED-4A8D-9499-F6024684DD31}" presName="hierRoot2" presStyleCnt="0">
        <dgm:presLayoutVars>
          <dgm:hierBranch val="init"/>
        </dgm:presLayoutVars>
      </dgm:prSet>
      <dgm:spPr/>
    </dgm:pt>
    <dgm:pt modelId="{F534E360-CC56-4767-8415-48598B2A6638}" type="pres">
      <dgm:prSet presAssocID="{3A283B9B-03ED-4A8D-9499-F6024684DD31}" presName="rootComposite" presStyleCnt="0"/>
      <dgm:spPr/>
    </dgm:pt>
    <dgm:pt modelId="{007D9E0C-0F93-4875-A230-EC647F40AA11}" type="pres">
      <dgm:prSet presAssocID="{3A283B9B-03ED-4A8D-9499-F6024684DD31}" presName="rootText" presStyleLbl="node2" presStyleIdx="4" presStyleCnt="5" custScaleX="205489">
        <dgm:presLayoutVars>
          <dgm:chPref val="3"/>
        </dgm:presLayoutVars>
      </dgm:prSet>
      <dgm:spPr/>
      <dgm:t>
        <a:bodyPr/>
        <a:lstStyle/>
        <a:p>
          <a:endParaRPr lang="zh-TW" altLang="en-US"/>
        </a:p>
      </dgm:t>
    </dgm:pt>
    <dgm:pt modelId="{A1F435D9-5789-4A3B-9756-31EA2DA40F0F}" type="pres">
      <dgm:prSet presAssocID="{3A283B9B-03ED-4A8D-9499-F6024684DD31}" presName="rootConnector" presStyleLbl="node2" presStyleIdx="4" presStyleCnt="5"/>
      <dgm:spPr/>
      <dgm:t>
        <a:bodyPr/>
        <a:lstStyle/>
        <a:p>
          <a:endParaRPr lang="zh-TW" altLang="en-US"/>
        </a:p>
      </dgm:t>
    </dgm:pt>
    <dgm:pt modelId="{E135B7DF-EF4E-46B7-BBDC-59C355E05A7C}" type="pres">
      <dgm:prSet presAssocID="{3A283B9B-03ED-4A8D-9499-F6024684DD31}" presName="hierChild4" presStyleCnt="0"/>
      <dgm:spPr/>
    </dgm:pt>
    <dgm:pt modelId="{5E62639F-62D5-48EC-BF9E-5FFED2C79D19}" type="pres">
      <dgm:prSet presAssocID="{3A283B9B-03ED-4A8D-9499-F6024684DD31}" presName="hierChild5" presStyleCnt="0"/>
      <dgm:spPr/>
    </dgm:pt>
    <dgm:pt modelId="{EDD9B2E7-2511-4404-8033-317525FB59D7}" type="pres">
      <dgm:prSet presAssocID="{87EF92A6-D7BB-48E7-B002-17DE7D2AC269}" presName="hierChild3" presStyleCnt="0"/>
      <dgm:spPr/>
    </dgm:pt>
  </dgm:ptLst>
  <dgm:cxnLst>
    <dgm:cxn modelId="{3FD2D458-3E5D-446E-B8A0-7059C69E3998}" srcId="{6C5A152F-C8C9-4CA4-95C8-B933A7C28546}" destId="{08FD6835-9F29-45D4-AD87-5EA902B4CADD}" srcOrd="1" destOrd="0" parTransId="{E65D0ABA-CA95-413C-9D99-C9FCB7123127}" sibTransId="{03ABAEB6-5410-4B77-959D-F13EB86CBDA2}"/>
    <dgm:cxn modelId="{71147132-EB5B-467B-9841-ADFBA6014E29}" type="presOf" srcId="{87EF92A6-D7BB-48E7-B002-17DE7D2AC269}" destId="{B57F81DA-E22B-451A-9C4B-053CF4BDE8E2}" srcOrd="0" destOrd="0" presId="urn:microsoft.com/office/officeart/2009/3/layout/HorizontalOrganizationChart"/>
    <dgm:cxn modelId="{199B633C-6703-48C4-A4AE-E9074096553C}" type="presOf" srcId="{AD6AEF61-1624-434B-B69A-4878101A9327}" destId="{C46CC2BA-9F30-476C-8108-2BAD1583EF22}" srcOrd="1" destOrd="0" presId="urn:microsoft.com/office/officeart/2009/3/layout/HorizontalOrganizationChart"/>
    <dgm:cxn modelId="{0FCDFC90-75C9-4566-9319-E695C17D832D}" type="presOf" srcId="{9FE2537B-2BE4-4DD7-8DD3-1ED8AF2DB37E}" destId="{7713BF58-F5F8-44D8-968B-BE154EF9EA82}" srcOrd="1" destOrd="0" presId="urn:microsoft.com/office/officeart/2009/3/layout/HorizontalOrganizationChart"/>
    <dgm:cxn modelId="{FA9C9FDE-D55D-481E-9EE0-53C7B0FD8A4D}" type="presOf" srcId="{A652AAD0-B1EC-4761-8ED2-A8597AD706E2}" destId="{01994BF9-3DAC-4060-98C0-18BDEB9EF3AC}" srcOrd="0" destOrd="0" presId="urn:microsoft.com/office/officeart/2009/3/layout/HorizontalOrganizationChart"/>
    <dgm:cxn modelId="{92D5EE10-7F53-49FE-A41A-8744201C9D65}" type="presOf" srcId="{0C313EDB-84C8-4920-AC23-B258CA9E5919}" destId="{C877FB8F-A41F-4DE0-AF7F-D1FB13ADC3F9}" srcOrd="0" destOrd="0" presId="urn:microsoft.com/office/officeart/2009/3/layout/HorizontalOrganizationChart"/>
    <dgm:cxn modelId="{21C6FF1E-3D10-4CD5-B514-57947F64E500}" srcId="{87EF92A6-D7BB-48E7-B002-17DE7D2AC269}" destId="{3A283B9B-03ED-4A8D-9499-F6024684DD31}" srcOrd="0" destOrd="0" parTransId="{C81A8E1B-DCC8-471A-AAFA-41BDA46A6737}" sibTransId="{03B42A9F-FE8E-4F9E-9778-231A078379F9}"/>
    <dgm:cxn modelId="{18F4C3EA-E7B2-4C4A-8A38-98A37305666E}" type="presOf" srcId="{6C5A152F-C8C9-4CA4-95C8-B933A7C28546}" destId="{795FE37C-B7DD-4F36-872C-4CEE89442371}" srcOrd="0" destOrd="0" presId="urn:microsoft.com/office/officeart/2009/3/layout/HorizontalOrganizationChart"/>
    <dgm:cxn modelId="{8DA45223-8E14-4311-95B7-72A89F376E55}" type="presOf" srcId="{08FD6835-9F29-45D4-AD87-5EA902B4CADD}" destId="{267D34C5-2C92-4ED1-AE66-FDCDAB0C9BF2}" srcOrd="0" destOrd="0" presId="urn:microsoft.com/office/officeart/2009/3/layout/HorizontalOrganizationChart"/>
    <dgm:cxn modelId="{60FB6722-EBF8-46DB-9DC5-3CBAB0F9DCB7}" type="presOf" srcId="{0C313EDB-84C8-4920-AC23-B258CA9E5919}" destId="{C816B7A5-70E0-4BD9-AD92-6BE2FC1BCBF3}" srcOrd="1" destOrd="0" presId="urn:microsoft.com/office/officeart/2009/3/layout/HorizontalOrganizationChart"/>
    <dgm:cxn modelId="{84FF3798-9535-405D-A465-9B0B313A9550}" type="presOf" srcId="{9FE2537B-2BE4-4DD7-8DD3-1ED8AF2DB37E}" destId="{E45F4D9C-0259-487A-95A4-08F03677EE14}" srcOrd="0" destOrd="0" presId="urn:microsoft.com/office/officeart/2009/3/layout/HorizontalOrganizationChart"/>
    <dgm:cxn modelId="{E64CFCC3-B630-44E5-8D9D-6DD93B44A775}" type="presOf" srcId="{4D4F9395-C07E-4E19-BDDB-3BF9CBA213FD}" destId="{30BE323B-4539-4F90-AE5D-42113FFFFFF5}" srcOrd="0" destOrd="0" presId="urn:microsoft.com/office/officeart/2009/3/layout/HorizontalOrganizationChart"/>
    <dgm:cxn modelId="{665268B1-FFE6-49B1-943F-BB9C5E102044}" type="presOf" srcId="{37737AA2-A71E-4F7C-B34E-DF870BA6B057}" destId="{6DE21840-9042-4522-96EA-4CE779D6ACB5}" srcOrd="0" destOrd="0" presId="urn:microsoft.com/office/officeart/2009/3/layout/HorizontalOrganizationChart"/>
    <dgm:cxn modelId="{2A7CED4C-574C-4F90-B066-E1D34AF20929}" srcId="{4D4F9395-C07E-4E19-BDDB-3BF9CBA213FD}" destId="{87EF92A6-D7BB-48E7-B002-17DE7D2AC269}" srcOrd="2" destOrd="0" parTransId="{E0010F37-C6D9-477A-8825-4BF075C0625E}" sibTransId="{2F8F1F4C-4089-4B5F-9000-D9D0F811C099}"/>
    <dgm:cxn modelId="{53162D58-220A-4878-8575-0F8F6862AF54}" srcId="{6C5A152F-C8C9-4CA4-95C8-B933A7C28546}" destId="{0C313EDB-84C8-4920-AC23-B258CA9E5919}" srcOrd="0" destOrd="0" parTransId="{A652AAD0-B1EC-4761-8ED2-A8597AD706E2}" sibTransId="{F90412DA-D37C-4D9E-BCAB-32FDEE4AE5F7}"/>
    <dgm:cxn modelId="{8E12885B-E361-41C0-9F06-56AE5FF909EF}" srcId="{4D4F9395-C07E-4E19-BDDB-3BF9CBA213FD}" destId="{AD6AEF61-1624-434B-B69A-4878101A9327}" srcOrd="0" destOrd="0" parTransId="{183EBF8F-553D-49E2-9255-3E9BE8B2B228}" sibTransId="{DA4A0437-D170-4633-A395-7F496240158C}"/>
    <dgm:cxn modelId="{75C78454-D967-480C-B5E0-975A7A698E41}" type="presOf" srcId="{C81A8E1B-DCC8-471A-AAFA-41BDA46A6737}" destId="{6191D837-7034-4B97-B25D-C22520562423}" srcOrd="0" destOrd="0" presId="urn:microsoft.com/office/officeart/2009/3/layout/HorizontalOrganizationChart"/>
    <dgm:cxn modelId="{DCF5BC75-1B40-458C-AE63-A70A334913C4}" type="presOf" srcId="{488E3507-492C-4608-B1B5-11906B3B769B}" destId="{1D82DD00-3BEE-4037-8850-397B95AFDD32}" srcOrd="1" destOrd="0" presId="urn:microsoft.com/office/officeart/2009/3/layout/HorizontalOrganizationChart"/>
    <dgm:cxn modelId="{0A6BBB67-3B6E-4B14-83CA-421D05AE95D4}" type="presOf" srcId="{3CDF0E7C-3BEC-48F3-BFB5-705AF2F77B8C}" destId="{86EDB769-BCF8-431D-99E2-E6B41C5E0EEB}" srcOrd="0" destOrd="0" presId="urn:microsoft.com/office/officeart/2009/3/layout/HorizontalOrganizationChart"/>
    <dgm:cxn modelId="{FF7EA831-0EF7-4B5F-8617-712A9F04BDF2}" type="presOf" srcId="{87EF92A6-D7BB-48E7-B002-17DE7D2AC269}" destId="{E947B2CE-BF74-4748-9F87-5ABC2750FD74}" srcOrd="1" destOrd="0" presId="urn:microsoft.com/office/officeart/2009/3/layout/HorizontalOrganizationChart"/>
    <dgm:cxn modelId="{4D2BAD6F-862A-4718-9086-C9D4265C01C1}" srcId="{4D4F9395-C07E-4E19-BDDB-3BF9CBA213FD}" destId="{6C5A152F-C8C9-4CA4-95C8-B933A7C28546}" srcOrd="1" destOrd="0" parTransId="{514A756B-0CA8-44CE-AD23-9622F212FAAA}" sibTransId="{4738B279-73AE-4FAA-970B-43B8E7415927}"/>
    <dgm:cxn modelId="{4C1B3955-2D18-4E82-84EE-3B597DBC369C}" type="presOf" srcId="{3A283B9B-03ED-4A8D-9499-F6024684DD31}" destId="{007D9E0C-0F93-4875-A230-EC647F40AA11}" srcOrd="0" destOrd="0" presId="urn:microsoft.com/office/officeart/2009/3/layout/HorizontalOrganizationChart"/>
    <dgm:cxn modelId="{A8668701-2405-49C6-8578-6B5182CE6456}" type="presOf" srcId="{AD6AEF61-1624-434B-B69A-4878101A9327}" destId="{B332316A-A7F1-4098-8F47-90D235554907}" srcOrd="0" destOrd="0" presId="urn:microsoft.com/office/officeart/2009/3/layout/HorizontalOrganizationChart"/>
    <dgm:cxn modelId="{F84027F5-0B30-4C73-BBF2-7C591B8EEC2D}" type="presOf" srcId="{E65D0ABA-CA95-413C-9D99-C9FCB7123127}" destId="{A82136D7-07CA-4A84-851E-3A1FCD59E97F}" srcOrd="0" destOrd="0" presId="urn:microsoft.com/office/officeart/2009/3/layout/HorizontalOrganizationChart"/>
    <dgm:cxn modelId="{FA810F97-4CF1-434C-99C5-5F74F95185B2}" type="presOf" srcId="{6C5A152F-C8C9-4CA4-95C8-B933A7C28546}" destId="{C828F0F8-673F-4474-B6EF-A02F0F17BF54}" srcOrd="1" destOrd="0" presId="urn:microsoft.com/office/officeart/2009/3/layout/HorizontalOrganizationChart"/>
    <dgm:cxn modelId="{1B812BE6-2FAA-4386-9346-9B61070C9EE0}" type="presOf" srcId="{3A283B9B-03ED-4A8D-9499-F6024684DD31}" destId="{A1F435D9-5789-4A3B-9756-31EA2DA40F0F}" srcOrd="1" destOrd="0" presId="urn:microsoft.com/office/officeart/2009/3/layout/HorizontalOrganizationChart"/>
    <dgm:cxn modelId="{3983DF15-B288-4080-A222-E1841EE8D730}" srcId="{AD6AEF61-1624-434B-B69A-4878101A9327}" destId="{488E3507-492C-4608-B1B5-11906B3B769B}" srcOrd="0" destOrd="0" parTransId="{37737AA2-A71E-4F7C-B34E-DF870BA6B057}" sibTransId="{15689469-EA3C-488E-946C-0D1606108B7D}"/>
    <dgm:cxn modelId="{9F9FBF86-D1E7-4AE0-801A-7A2243AA8215}" type="presOf" srcId="{488E3507-492C-4608-B1B5-11906B3B769B}" destId="{DE1D219E-1ABF-4E67-B390-ED32D20E8008}" srcOrd="0" destOrd="0" presId="urn:microsoft.com/office/officeart/2009/3/layout/HorizontalOrganizationChart"/>
    <dgm:cxn modelId="{F927572B-376E-4B90-B04C-EFFCF3F7659B}" srcId="{AD6AEF61-1624-434B-B69A-4878101A9327}" destId="{9FE2537B-2BE4-4DD7-8DD3-1ED8AF2DB37E}" srcOrd="1" destOrd="0" parTransId="{3CDF0E7C-3BEC-48F3-BFB5-705AF2F77B8C}" sibTransId="{91D271C2-1BF9-4E95-945B-C5D443A9B281}"/>
    <dgm:cxn modelId="{2C9B8CA7-B568-403A-A84B-735399DD44CB}" type="presOf" srcId="{08FD6835-9F29-45D4-AD87-5EA902B4CADD}" destId="{6A54A3E1-C0D6-4276-8610-DEDDEF8A68DE}" srcOrd="1" destOrd="0" presId="urn:microsoft.com/office/officeart/2009/3/layout/HorizontalOrganizationChart"/>
    <dgm:cxn modelId="{6B5290D3-6B27-473D-82C0-27A216A58BA3}" type="presParOf" srcId="{30BE323B-4539-4F90-AE5D-42113FFFFFF5}" destId="{3649C2DB-5881-4F6E-8A54-091C76D678C0}" srcOrd="0" destOrd="0" presId="urn:microsoft.com/office/officeart/2009/3/layout/HorizontalOrganizationChart"/>
    <dgm:cxn modelId="{3BEA396F-FEBF-4BAB-9659-F687E2530D65}" type="presParOf" srcId="{3649C2DB-5881-4F6E-8A54-091C76D678C0}" destId="{9529401D-7ADD-45E8-9CF8-DBC808F115A4}" srcOrd="0" destOrd="0" presId="urn:microsoft.com/office/officeart/2009/3/layout/HorizontalOrganizationChart"/>
    <dgm:cxn modelId="{C9AC2798-0D7E-4269-9E83-3CE2DD718D1F}" type="presParOf" srcId="{9529401D-7ADD-45E8-9CF8-DBC808F115A4}" destId="{B332316A-A7F1-4098-8F47-90D235554907}" srcOrd="0" destOrd="0" presId="urn:microsoft.com/office/officeart/2009/3/layout/HorizontalOrganizationChart"/>
    <dgm:cxn modelId="{D72DA45F-4174-4463-A9DD-2E429907D92F}" type="presParOf" srcId="{9529401D-7ADD-45E8-9CF8-DBC808F115A4}" destId="{C46CC2BA-9F30-476C-8108-2BAD1583EF22}" srcOrd="1" destOrd="0" presId="urn:microsoft.com/office/officeart/2009/3/layout/HorizontalOrganizationChart"/>
    <dgm:cxn modelId="{383ED303-AC79-4CA2-B48B-9945F5B175D1}" type="presParOf" srcId="{3649C2DB-5881-4F6E-8A54-091C76D678C0}" destId="{F602955A-DA26-4D8F-8216-8D9420C3D7CE}" srcOrd="1" destOrd="0" presId="urn:microsoft.com/office/officeart/2009/3/layout/HorizontalOrganizationChart"/>
    <dgm:cxn modelId="{F8E2EBE4-2437-4600-9222-CE0251C2D3EE}" type="presParOf" srcId="{F602955A-DA26-4D8F-8216-8D9420C3D7CE}" destId="{6DE21840-9042-4522-96EA-4CE779D6ACB5}" srcOrd="0" destOrd="0" presId="urn:microsoft.com/office/officeart/2009/3/layout/HorizontalOrganizationChart"/>
    <dgm:cxn modelId="{DA2AE951-8FD3-412C-A5A1-E2C7CA6B402C}" type="presParOf" srcId="{F602955A-DA26-4D8F-8216-8D9420C3D7CE}" destId="{5B1FC004-6A4C-4C32-81AA-F6817871C050}" srcOrd="1" destOrd="0" presId="urn:microsoft.com/office/officeart/2009/3/layout/HorizontalOrganizationChart"/>
    <dgm:cxn modelId="{FB828071-48BC-4E25-82B1-C19F72D69E05}" type="presParOf" srcId="{5B1FC004-6A4C-4C32-81AA-F6817871C050}" destId="{C1C5D68F-65C6-4F36-B8F7-C9AF675D9F3F}" srcOrd="0" destOrd="0" presId="urn:microsoft.com/office/officeart/2009/3/layout/HorizontalOrganizationChart"/>
    <dgm:cxn modelId="{4C1172C0-93CA-46AF-A41A-4FC6050E3BFC}" type="presParOf" srcId="{C1C5D68F-65C6-4F36-B8F7-C9AF675D9F3F}" destId="{DE1D219E-1ABF-4E67-B390-ED32D20E8008}" srcOrd="0" destOrd="0" presId="urn:microsoft.com/office/officeart/2009/3/layout/HorizontalOrganizationChart"/>
    <dgm:cxn modelId="{86EF2762-3449-496C-AE3D-4FD2BE2D12C4}" type="presParOf" srcId="{C1C5D68F-65C6-4F36-B8F7-C9AF675D9F3F}" destId="{1D82DD00-3BEE-4037-8850-397B95AFDD32}" srcOrd="1" destOrd="0" presId="urn:microsoft.com/office/officeart/2009/3/layout/HorizontalOrganizationChart"/>
    <dgm:cxn modelId="{18686B37-49F6-4ECE-82C3-52B3F4B58A3A}" type="presParOf" srcId="{5B1FC004-6A4C-4C32-81AA-F6817871C050}" destId="{2EA18F5F-5128-41D8-B657-6A97896B725F}" srcOrd="1" destOrd="0" presId="urn:microsoft.com/office/officeart/2009/3/layout/HorizontalOrganizationChart"/>
    <dgm:cxn modelId="{2922B47D-8248-49FF-A639-3A183644CBF3}" type="presParOf" srcId="{5B1FC004-6A4C-4C32-81AA-F6817871C050}" destId="{66E0BC97-3A45-45DA-92BA-64CF99788FF5}" srcOrd="2" destOrd="0" presId="urn:microsoft.com/office/officeart/2009/3/layout/HorizontalOrganizationChart"/>
    <dgm:cxn modelId="{24C1E74C-D325-40CE-967D-D3AAB2602B37}" type="presParOf" srcId="{F602955A-DA26-4D8F-8216-8D9420C3D7CE}" destId="{86EDB769-BCF8-431D-99E2-E6B41C5E0EEB}" srcOrd="2" destOrd="0" presId="urn:microsoft.com/office/officeart/2009/3/layout/HorizontalOrganizationChart"/>
    <dgm:cxn modelId="{D7703C5B-C1D8-45E4-882F-B7C0CB41529D}" type="presParOf" srcId="{F602955A-DA26-4D8F-8216-8D9420C3D7CE}" destId="{F3B77C00-9858-458E-8FCB-A22EBE41D2F3}" srcOrd="3" destOrd="0" presId="urn:microsoft.com/office/officeart/2009/3/layout/HorizontalOrganizationChart"/>
    <dgm:cxn modelId="{E2676911-5396-42B3-B525-D5BDAAC74A91}" type="presParOf" srcId="{F3B77C00-9858-458E-8FCB-A22EBE41D2F3}" destId="{0DF48BB4-9339-4CA4-8981-C63CB3A01689}" srcOrd="0" destOrd="0" presId="urn:microsoft.com/office/officeart/2009/3/layout/HorizontalOrganizationChart"/>
    <dgm:cxn modelId="{A6E01EBA-021B-4054-92DF-0476064C78C9}" type="presParOf" srcId="{0DF48BB4-9339-4CA4-8981-C63CB3A01689}" destId="{E45F4D9C-0259-487A-95A4-08F03677EE14}" srcOrd="0" destOrd="0" presId="urn:microsoft.com/office/officeart/2009/3/layout/HorizontalOrganizationChart"/>
    <dgm:cxn modelId="{7C740E46-CED8-4814-A436-1337B0FFC7C0}" type="presParOf" srcId="{0DF48BB4-9339-4CA4-8981-C63CB3A01689}" destId="{7713BF58-F5F8-44D8-968B-BE154EF9EA82}" srcOrd="1" destOrd="0" presId="urn:microsoft.com/office/officeart/2009/3/layout/HorizontalOrganizationChart"/>
    <dgm:cxn modelId="{789D9F70-EA4D-4854-9A10-99F65E1AEA35}" type="presParOf" srcId="{F3B77C00-9858-458E-8FCB-A22EBE41D2F3}" destId="{78E4CA0A-33FB-4A8C-AF26-0A94FC342C8D}" srcOrd="1" destOrd="0" presId="urn:microsoft.com/office/officeart/2009/3/layout/HorizontalOrganizationChart"/>
    <dgm:cxn modelId="{23526705-A809-413E-9AAF-D4A12C39340A}" type="presParOf" srcId="{F3B77C00-9858-458E-8FCB-A22EBE41D2F3}" destId="{92D6994E-3E36-4CE3-928A-DA7CA39DC71B}" srcOrd="2" destOrd="0" presId="urn:microsoft.com/office/officeart/2009/3/layout/HorizontalOrganizationChart"/>
    <dgm:cxn modelId="{AF10B630-34B1-4AC1-BCFA-5E0F2D27BF98}" type="presParOf" srcId="{3649C2DB-5881-4F6E-8A54-091C76D678C0}" destId="{6F81F74F-7DE2-4C84-95C1-15903F6188E7}" srcOrd="2" destOrd="0" presId="urn:microsoft.com/office/officeart/2009/3/layout/HorizontalOrganizationChart"/>
    <dgm:cxn modelId="{2A045A3F-B078-40BD-BB52-F4CA9F355130}" type="presParOf" srcId="{30BE323B-4539-4F90-AE5D-42113FFFFFF5}" destId="{05EA7686-EF9F-4F3A-BC4B-23207E09FDBF}" srcOrd="1" destOrd="0" presId="urn:microsoft.com/office/officeart/2009/3/layout/HorizontalOrganizationChart"/>
    <dgm:cxn modelId="{E7AC3A98-8A28-46BF-A98B-D7987D72223B}" type="presParOf" srcId="{05EA7686-EF9F-4F3A-BC4B-23207E09FDBF}" destId="{6D1644DF-CBB6-413D-ABDB-3EEAF86D48F0}" srcOrd="0" destOrd="0" presId="urn:microsoft.com/office/officeart/2009/3/layout/HorizontalOrganizationChart"/>
    <dgm:cxn modelId="{FFD38B9B-0F2E-4781-8495-4B49942FD1CD}" type="presParOf" srcId="{6D1644DF-CBB6-413D-ABDB-3EEAF86D48F0}" destId="{795FE37C-B7DD-4F36-872C-4CEE89442371}" srcOrd="0" destOrd="0" presId="urn:microsoft.com/office/officeart/2009/3/layout/HorizontalOrganizationChart"/>
    <dgm:cxn modelId="{95D451CF-97B9-4731-BCCB-5EA906F689B8}" type="presParOf" srcId="{6D1644DF-CBB6-413D-ABDB-3EEAF86D48F0}" destId="{C828F0F8-673F-4474-B6EF-A02F0F17BF54}" srcOrd="1" destOrd="0" presId="urn:microsoft.com/office/officeart/2009/3/layout/HorizontalOrganizationChart"/>
    <dgm:cxn modelId="{92DEF030-CB26-498B-9894-5C123E1869F8}" type="presParOf" srcId="{05EA7686-EF9F-4F3A-BC4B-23207E09FDBF}" destId="{B1E051AF-93D1-469D-A254-3EE5C6E7D0D8}" srcOrd="1" destOrd="0" presId="urn:microsoft.com/office/officeart/2009/3/layout/HorizontalOrganizationChart"/>
    <dgm:cxn modelId="{A37A7D52-9334-45CC-972C-249096963866}" type="presParOf" srcId="{B1E051AF-93D1-469D-A254-3EE5C6E7D0D8}" destId="{01994BF9-3DAC-4060-98C0-18BDEB9EF3AC}" srcOrd="0" destOrd="0" presId="urn:microsoft.com/office/officeart/2009/3/layout/HorizontalOrganizationChart"/>
    <dgm:cxn modelId="{BFF58AB1-3D88-46B5-B817-D04D1284BC98}" type="presParOf" srcId="{B1E051AF-93D1-469D-A254-3EE5C6E7D0D8}" destId="{2BDC4860-069F-4B49-A31F-4096C2E7FE82}" srcOrd="1" destOrd="0" presId="urn:microsoft.com/office/officeart/2009/3/layout/HorizontalOrganizationChart"/>
    <dgm:cxn modelId="{0947C8B2-BA76-4D30-9F5B-123FA02618D4}" type="presParOf" srcId="{2BDC4860-069F-4B49-A31F-4096C2E7FE82}" destId="{329AC45A-5C2B-438D-9FC8-607479C44F0D}" srcOrd="0" destOrd="0" presId="urn:microsoft.com/office/officeart/2009/3/layout/HorizontalOrganizationChart"/>
    <dgm:cxn modelId="{4E465098-6ED4-43DC-A8F3-178AA542E041}" type="presParOf" srcId="{329AC45A-5C2B-438D-9FC8-607479C44F0D}" destId="{C877FB8F-A41F-4DE0-AF7F-D1FB13ADC3F9}" srcOrd="0" destOrd="0" presId="urn:microsoft.com/office/officeart/2009/3/layout/HorizontalOrganizationChart"/>
    <dgm:cxn modelId="{6A6AB913-FEBB-49BE-8FAD-C963308D38D1}" type="presParOf" srcId="{329AC45A-5C2B-438D-9FC8-607479C44F0D}" destId="{C816B7A5-70E0-4BD9-AD92-6BE2FC1BCBF3}" srcOrd="1" destOrd="0" presId="urn:microsoft.com/office/officeart/2009/3/layout/HorizontalOrganizationChart"/>
    <dgm:cxn modelId="{8EEFC017-6281-4A9F-A657-8136AF97BD0E}" type="presParOf" srcId="{2BDC4860-069F-4B49-A31F-4096C2E7FE82}" destId="{C5E214AE-2EE6-48F9-A9A7-9A901B565AAE}" srcOrd="1" destOrd="0" presId="urn:microsoft.com/office/officeart/2009/3/layout/HorizontalOrganizationChart"/>
    <dgm:cxn modelId="{75C433EF-718B-4496-8FC3-0ECADC47683C}" type="presParOf" srcId="{2BDC4860-069F-4B49-A31F-4096C2E7FE82}" destId="{E634BDB0-3711-4BF9-965F-E18E9D7D05F0}" srcOrd="2" destOrd="0" presId="urn:microsoft.com/office/officeart/2009/3/layout/HorizontalOrganizationChart"/>
    <dgm:cxn modelId="{87311047-1B28-4F7C-BF56-8A0704A108BF}" type="presParOf" srcId="{B1E051AF-93D1-469D-A254-3EE5C6E7D0D8}" destId="{A82136D7-07CA-4A84-851E-3A1FCD59E97F}" srcOrd="2" destOrd="0" presId="urn:microsoft.com/office/officeart/2009/3/layout/HorizontalOrganizationChart"/>
    <dgm:cxn modelId="{41285235-518D-429B-91E1-3BB6FFD9382E}" type="presParOf" srcId="{B1E051AF-93D1-469D-A254-3EE5C6E7D0D8}" destId="{AF8B5F8D-74ED-45D3-9633-0F0F73EC90CA}" srcOrd="3" destOrd="0" presId="urn:microsoft.com/office/officeart/2009/3/layout/HorizontalOrganizationChart"/>
    <dgm:cxn modelId="{D22F066C-3566-4E61-B3FF-32BBC00C935D}" type="presParOf" srcId="{AF8B5F8D-74ED-45D3-9633-0F0F73EC90CA}" destId="{F6716FA9-24BD-4E3D-B262-56937DF84A14}" srcOrd="0" destOrd="0" presId="urn:microsoft.com/office/officeart/2009/3/layout/HorizontalOrganizationChart"/>
    <dgm:cxn modelId="{7DE8E47A-50E0-4A0D-B11B-45E27461BBC5}" type="presParOf" srcId="{F6716FA9-24BD-4E3D-B262-56937DF84A14}" destId="{267D34C5-2C92-4ED1-AE66-FDCDAB0C9BF2}" srcOrd="0" destOrd="0" presId="urn:microsoft.com/office/officeart/2009/3/layout/HorizontalOrganizationChart"/>
    <dgm:cxn modelId="{92DE07B6-2D02-400B-869D-8042DC0EBB1D}" type="presParOf" srcId="{F6716FA9-24BD-4E3D-B262-56937DF84A14}" destId="{6A54A3E1-C0D6-4276-8610-DEDDEF8A68DE}" srcOrd="1" destOrd="0" presId="urn:microsoft.com/office/officeart/2009/3/layout/HorizontalOrganizationChart"/>
    <dgm:cxn modelId="{3F06DEE4-B925-497A-A369-4BAC7ACC9F94}" type="presParOf" srcId="{AF8B5F8D-74ED-45D3-9633-0F0F73EC90CA}" destId="{60CA1A5A-07CA-486E-B6D6-733CF05A320F}" srcOrd="1" destOrd="0" presId="urn:microsoft.com/office/officeart/2009/3/layout/HorizontalOrganizationChart"/>
    <dgm:cxn modelId="{A60A1C81-8087-43C3-A92D-407591931300}" type="presParOf" srcId="{AF8B5F8D-74ED-45D3-9633-0F0F73EC90CA}" destId="{2738FAB1-B6D4-4ABD-9E34-C547E8869396}" srcOrd="2" destOrd="0" presId="urn:microsoft.com/office/officeart/2009/3/layout/HorizontalOrganizationChart"/>
    <dgm:cxn modelId="{D402FE2A-C4D3-4B0C-9D26-B35BC05B4E3E}" type="presParOf" srcId="{05EA7686-EF9F-4F3A-BC4B-23207E09FDBF}" destId="{6C821F75-C3BD-492F-ABC4-5E979B8E7454}" srcOrd="2" destOrd="0" presId="urn:microsoft.com/office/officeart/2009/3/layout/HorizontalOrganizationChart"/>
    <dgm:cxn modelId="{4E34134A-52C6-4556-9241-BBC6C7DCED55}" type="presParOf" srcId="{30BE323B-4539-4F90-AE5D-42113FFFFFF5}" destId="{0AC83FFA-39F1-4D64-925B-C66A281AA65F}" srcOrd="2" destOrd="0" presId="urn:microsoft.com/office/officeart/2009/3/layout/HorizontalOrganizationChart"/>
    <dgm:cxn modelId="{1F83D87A-3851-44A1-BFD7-C0172BDF2537}" type="presParOf" srcId="{0AC83FFA-39F1-4D64-925B-C66A281AA65F}" destId="{D9A679F4-05A5-4544-B9EC-69DEA2EF1FF1}" srcOrd="0" destOrd="0" presId="urn:microsoft.com/office/officeart/2009/3/layout/HorizontalOrganizationChart"/>
    <dgm:cxn modelId="{79F4506F-116A-45CE-9608-C8DFCC3AB57A}" type="presParOf" srcId="{D9A679F4-05A5-4544-B9EC-69DEA2EF1FF1}" destId="{B57F81DA-E22B-451A-9C4B-053CF4BDE8E2}" srcOrd="0" destOrd="0" presId="urn:microsoft.com/office/officeart/2009/3/layout/HorizontalOrganizationChart"/>
    <dgm:cxn modelId="{9D84DFB8-8624-4DBF-B829-421E624AD218}" type="presParOf" srcId="{D9A679F4-05A5-4544-B9EC-69DEA2EF1FF1}" destId="{E947B2CE-BF74-4748-9F87-5ABC2750FD74}" srcOrd="1" destOrd="0" presId="urn:microsoft.com/office/officeart/2009/3/layout/HorizontalOrganizationChart"/>
    <dgm:cxn modelId="{9EF40354-52D3-45A4-BB5D-97D37040880E}" type="presParOf" srcId="{0AC83FFA-39F1-4D64-925B-C66A281AA65F}" destId="{BEEA9642-7BCF-40C7-BE98-3B24A007C5E4}" srcOrd="1" destOrd="0" presId="urn:microsoft.com/office/officeart/2009/3/layout/HorizontalOrganizationChart"/>
    <dgm:cxn modelId="{4BCCBB13-B0EB-40DE-9A31-4271CD64877E}" type="presParOf" srcId="{BEEA9642-7BCF-40C7-BE98-3B24A007C5E4}" destId="{6191D837-7034-4B97-B25D-C22520562423}" srcOrd="0" destOrd="0" presId="urn:microsoft.com/office/officeart/2009/3/layout/HorizontalOrganizationChart"/>
    <dgm:cxn modelId="{D9A2300A-A22A-4359-8307-31C6195CEA14}" type="presParOf" srcId="{BEEA9642-7BCF-40C7-BE98-3B24A007C5E4}" destId="{C9A4E10F-BD4B-48B3-868D-77CF7F4BA472}" srcOrd="1" destOrd="0" presId="urn:microsoft.com/office/officeart/2009/3/layout/HorizontalOrganizationChart"/>
    <dgm:cxn modelId="{FFD7FEEC-9884-4ED7-81B8-95A08B819F49}" type="presParOf" srcId="{C9A4E10F-BD4B-48B3-868D-77CF7F4BA472}" destId="{F534E360-CC56-4767-8415-48598B2A6638}" srcOrd="0" destOrd="0" presId="urn:microsoft.com/office/officeart/2009/3/layout/HorizontalOrganizationChart"/>
    <dgm:cxn modelId="{D1B78E9D-C31C-46D0-BDBA-EAAD18810B79}" type="presParOf" srcId="{F534E360-CC56-4767-8415-48598B2A6638}" destId="{007D9E0C-0F93-4875-A230-EC647F40AA11}" srcOrd="0" destOrd="0" presId="urn:microsoft.com/office/officeart/2009/3/layout/HorizontalOrganizationChart"/>
    <dgm:cxn modelId="{F502EA86-CD7A-43FC-A448-9012534C36B2}" type="presParOf" srcId="{F534E360-CC56-4767-8415-48598B2A6638}" destId="{A1F435D9-5789-4A3B-9756-31EA2DA40F0F}" srcOrd="1" destOrd="0" presId="urn:microsoft.com/office/officeart/2009/3/layout/HorizontalOrganizationChart"/>
    <dgm:cxn modelId="{FC44047D-9063-407E-AE8E-4BDDBDE1B75D}" type="presParOf" srcId="{C9A4E10F-BD4B-48B3-868D-77CF7F4BA472}" destId="{E135B7DF-EF4E-46B7-BBDC-59C355E05A7C}" srcOrd="1" destOrd="0" presId="urn:microsoft.com/office/officeart/2009/3/layout/HorizontalOrganizationChart"/>
    <dgm:cxn modelId="{92C735E1-1101-4D99-868D-4955349FE075}" type="presParOf" srcId="{C9A4E10F-BD4B-48B3-868D-77CF7F4BA472}" destId="{5E62639F-62D5-48EC-BF9E-5FFED2C79D19}" srcOrd="2" destOrd="0" presId="urn:microsoft.com/office/officeart/2009/3/layout/HorizontalOrganizationChart"/>
    <dgm:cxn modelId="{E485F24C-FB23-426D-987B-9CB183BB849D}" type="presParOf" srcId="{0AC83FFA-39F1-4D64-925B-C66A281AA65F}" destId="{EDD9B2E7-2511-4404-8033-317525FB59D7}"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4A69C-41BD-438F-8EE7-B0A3E4CDDCDB}">
      <dsp:nvSpPr>
        <dsp:cNvPr id="0" name=""/>
        <dsp:cNvSpPr/>
      </dsp:nvSpPr>
      <dsp:spPr>
        <a:xfrm>
          <a:off x="1755738" y="4846097"/>
          <a:ext cx="1059201" cy="1316558"/>
        </a:xfrm>
        <a:custGeom>
          <a:avLst/>
          <a:gdLst/>
          <a:ahLst/>
          <a:cxnLst/>
          <a:rect l="0" t="0" r="0" b="0"/>
          <a:pathLst>
            <a:path>
              <a:moveTo>
                <a:pt x="0" y="0"/>
              </a:moveTo>
              <a:lnTo>
                <a:pt x="906113" y="0"/>
              </a:lnTo>
              <a:lnTo>
                <a:pt x="906113" y="1316558"/>
              </a:lnTo>
              <a:lnTo>
                <a:pt x="1059201" y="1316558"/>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E3E07EF9-CEFD-4691-9313-15820EAB50DA}">
      <dsp:nvSpPr>
        <dsp:cNvPr id="0" name=""/>
        <dsp:cNvSpPr/>
      </dsp:nvSpPr>
      <dsp:spPr>
        <a:xfrm>
          <a:off x="1755738" y="4846097"/>
          <a:ext cx="1059201" cy="658279"/>
        </a:xfrm>
        <a:custGeom>
          <a:avLst/>
          <a:gdLst/>
          <a:ahLst/>
          <a:cxnLst/>
          <a:rect l="0" t="0" r="0" b="0"/>
          <a:pathLst>
            <a:path>
              <a:moveTo>
                <a:pt x="0" y="0"/>
              </a:moveTo>
              <a:lnTo>
                <a:pt x="906113" y="0"/>
              </a:lnTo>
              <a:lnTo>
                <a:pt x="906113" y="658279"/>
              </a:lnTo>
              <a:lnTo>
                <a:pt x="1059201" y="658279"/>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0F0C36A8-6096-4EAD-AEC7-23FABEE0B930}">
      <dsp:nvSpPr>
        <dsp:cNvPr id="0" name=""/>
        <dsp:cNvSpPr/>
      </dsp:nvSpPr>
      <dsp:spPr>
        <a:xfrm>
          <a:off x="1755738" y="4800377"/>
          <a:ext cx="1059201" cy="91440"/>
        </a:xfrm>
        <a:custGeom>
          <a:avLst/>
          <a:gdLst/>
          <a:ahLst/>
          <a:cxnLst/>
          <a:rect l="0" t="0" r="0" b="0"/>
          <a:pathLst>
            <a:path>
              <a:moveTo>
                <a:pt x="0" y="45720"/>
              </a:moveTo>
              <a:lnTo>
                <a:pt x="1059201"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5759EEA5-2F57-4F8A-946D-34321A481B66}">
      <dsp:nvSpPr>
        <dsp:cNvPr id="0" name=""/>
        <dsp:cNvSpPr/>
      </dsp:nvSpPr>
      <dsp:spPr>
        <a:xfrm>
          <a:off x="1755738" y="4187818"/>
          <a:ext cx="1059201" cy="658279"/>
        </a:xfrm>
        <a:custGeom>
          <a:avLst/>
          <a:gdLst/>
          <a:ahLst/>
          <a:cxnLst/>
          <a:rect l="0" t="0" r="0" b="0"/>
          <a:pathLst>
            <a:path>
              <a:moveTo>
                <a:pt x="0" y="658279"/>
              </a:moveTo>
              <a:lnTo>
                <a:pt x="906113" y="658279"/>
              </a:lnTo>
              <a:lnTo>
                <a:pt x="906113" y="0"/>
              </a:lnTo>
              <a:lnTo>
                <a:pt x="1059201"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7B8BDAE4-A411-47EF-A458-3BFD2254B25D}">
      <dsp:nvSpPr>
        <dsp:cNvPr id="0" name=""/>
        <dsp:cNvSpPr/>
      </dsp:nvSpPr>
      <dsp:spPr>
        <a:xfrm>
          <a:off x="4345821" y="3529539"/>
          <a:ext cx="1106276" cy="1316558"/>
        </a:xfrm>
        <a:custGeom>
          <a:avLst/>
          <a:gdLst/>
          <a:ahLst/>
          <a:cxnLst/>
          <a:rect l="0" t="0" r="0" b="0"/>
          <a:pathLst>
            <a:path>
              <a:moveTo>
                <a:pt x="0" y="0"/>
              </a:moveTo>
              <a:lnTo>
                <a:pt x="953188" y="0"/>
              </a:lnTo>
              <a:lnTo>
                <a:pt x="953188" y="1316558"/>
              </a:lnTo>
              <a:lnTo>
                <a:pt x="1106276" y="1316558"/>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D48CCEE2-78DC-4FEB-9F68-A6940628BA75}">
      <dsp:nvSpPr>
        <dsp:cNvPr id="0" name=""/>
        <dsp:cNvSpPr/>
      </dsp:nvSpPr>
      <dsp:spPr>
        <a:xfrm>
          <a:off x="4345821" y="3529539"/>
          <a:ext cx="1106276" cy="658279"/>
        </a:xfrm>
        <a:custGeom>
          <a:avLst/>
          <a:gdLst/>
          <a:ahLst/>
          <a:cxnLst/>
          <a:rect l="0" t="0" r="0" b="0"/>
          <a:pathLst>
            <a:path>
              <a:moveTo>
                <a:pt x="0" y="0"/>
              </a:moveTo>
              <a:lnTo>
                <a:pt x="953188" y="0"/>
              </a:lnTo>
              <a:lnTo>
                <a:pt x="953188" y="658279"/>
              </a:lnTo>
              <a:lnTo>
                <a:pt x="1106276" y="658279"/>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91D3D4E6-F6C9-4347-9655-6E51911D1F12}">
      <dsp:nvSpPr>
        <dsp:cNvPr id="0" name=""/>
        <dsp:cNvSpPr/>
      </dsp:nvSpPr>
      <dsp:spPr>
        <a:xfrm>
          <a:off x="4345821" y="3483819"/>
          <a:ext cx="1106276" cy="91440"/>
        </a:xfrm>
        <a:custGeom>
          <a:avLst/>
          <a:gdLst/>
          <a:ahLst/>
          <a:cxnLst/>
          <a:rect l="0" t="0" r="0" b="0"/>
          <a:pathLst>
            <a:path>
              <a:moveTo>
                <a:pt x="0" y="45720"/>
              </a:moveTo>
              <a:lnTo>
                <a:pt x="1106276" y="45720"/>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ED64E566-E3E3-4508-820D-4D226212B55C}">
      <dsp:nvSpPr>
        <dsp:cNvPr id="0" name=""/>
        <dsp:cNvSpPr/>
      </dsp:nvSpPr>
      <dsp:spPr>
        <a:xfrm>
          <a:off x="4345821" y="2871260"/>
          <a:ext cx="1106276" cy="658279"/>
        </a:xfrm>
        <a:custGeom>
          <a:avLst/>
          <a:gdLst/>
          <a:ahLst/>
          <a:cxnLst/>
          <a:rect l="0" t="0" r="0" b="0"/>
          <a:pathLst>
            <a:path>
              <a:moveTo>
                <a:pt x="0" y="658279"/>
              </a:moveTo>
              <a:lnTo>
                <a:pt x="953188" y="658279"/>
              </a:lnTo>
              <a:lnTo>
                <a:pt x="953188" y="0"/>
              </a:lnTo>
              <a:lnTo>
                <a:pt x="1106276" y="0"/>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221EB5B3-D039-42C6-ACA6-9BA3DCF01AC6}">
      <dsp:nvSpPr>
        <dsp:cNvPr id="0" name=""/>
        <dsp:cNvSpPr/>
      </dsp:nvSpPr>
      <dsp:spPr>
        <a:xfrm>
          <a:off x="6982979" y="2212981"/>
          <a:ext cx="706226" cy="1974837"/>
        </a:xfrm>
        <a:custGeom>
          <a:avLst/>
          <a:gdLst/>
          <a:ahLst/>
          <a:cxnLst/>
          <a:rect l="0" t="0" r="0" b="0"/>
          <a:pathLst>
            <a:path>
              <a:moveTo>
                <a:pt x="0" y="0"/>
              </a:moveTo>
              <a:lnTo>
                <a:pt x="553138" y="0"/>
              </a:lnTo>
              <a:lnTo>
                <a:pt x="553138" y="1974837"/>
              </a:lnTo>
              <a:lnTo>
                <a:pt x="706226" y="1974837"/>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DC46899-D8C6-4003-8A3C-44177D2A4F6C}">
      <dsp:nvSpPr>
        <dsp:cNvPr id="0" name=""/>
        <dsp:cNvSpPr/>
      </dsp:nvSpPr>
      <dsp:spPr>
        <a:xfrm>
          <a:off x="6982979" y="2212981"/>
          <a:ext cx="706226" cy="1316558"/>
        </a:xfrm>
        <a:custGeom>
          <a:avLst/>
          <a:gdLst/>
          <a:ahLst/>
          <a:cxnLst/>
          <a:rect l="0" t="0" r="0" b="0"/>
          <a:pathLst>
            <a:path>
              <a:moveTo>
                <a:pt x="0" y="0"/>
              </a:moveTo>
              <a:lnTo>
                <a:pt x="553138" y="0"/>
              </a:lnTo>
              <a:lnTo>
                <a:pt x="553138" y="1316558"/>
              </a:lnTo>
              <a:lnTo>
                <a:pt x="706226" y="1316558"/>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AA207C64-E957-4514-B3C0-358024382D84}">
      <dsp:nvSpPr>
        <dsp:cNvPr id="0" name=""/>
        <dsp:cNvSpPr/>
      </dsp:nvSpPr>
      <dsp:spPr>
        <a:xfrm>
          <a:off x="6982979" y="2212981"/>
          <a:ext cx="706226" cy="658279"/>
        </a:xfrm>
        <a:custGeom>
          <a:avLst/>
          <a:gdLst/>
          <a:ahLst/>
          <a:cxnLst/>
          <a:rect l="0" t="0" r="0" b="0"/>
          <a:pathLst>
            <a:path>
              <a:moveTo>
                <a:pt x="0" y="0"/>
              </a:moveTo>
              <a:lnTo>
                <a:pt x="553138" y="0"/>
              </a:lnTo>
              <a:lnTo>
                <a:pt x="553138" y="658279"/>
              </a:lnTo>
              <a:lnTo>
                <a:pt x="706226" y="658279"/>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CE070A6F-1D3C-4EB7-87C9-A39AB7CCCF45}">
      <dsp:nvSpPr>
        <dsp:cNvPr id="0" name=""/>
        <dsp:cNvSpPr/>
      </dsp:nvSpPr>
      <dsp:spPr>
        <a:xfrm>
          <a:off x="6982979" y="2167261"/>
          <a:ext cx="706226" cy="91440"/>
        </a:xfrm>
        <a:custGeom>
          <a:avLst/>
          <a:gdLst/>
          <a:ahLst/>
          <a:cxnLst/>
          <a:rect l="0" t="0" r="0" b="0"/>
          <a:pathLst>
            <a:path>
              <a:moveTo>
                <a:pt x="0" y="45720"/>
              </a:moveTo>
              <a:lnTo>
                <a:pt x="706226" y="4572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5FD2AED-F592-4578-BE25-701F1C218908}">
      <dsp:nvSpPr>
        <dsp:cNvPr id="0" name=""/>
        <dsp:cNvSpPr/>
      </dsp:nvSpPr>
      <dsp:spPr>
        <a:xfrm>
          <a:off x="6982979" y="1554702"/>
          <a:ext cx="706226" cy="658279"/>
        </a:xfrm>
        <a:custGeom>
          <a:avLst/>
          <a:gdLst/>
          <a:ahLst/>
          <a:cxnLst/>
          <a:rect l="0" t="0" r="0" b="0"/>
          <a:pathLst>
            <a:path>
              <a:moveTo>
                <a:pt x="0" y="658279"/>
              </a:moveTo>
              <a:lnTo>
                <a:pt x="553138" y="658279"/>
              </a:lnTo>
              <a:lnTo>
                <a:pt x="553138" y="0"/>
              </a:lnTo>
              <a:lnTo>
                <a:pt x="706226" y="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92BE57F5-74F4-4686-AC2E-63A4BE4E6064}">
      <dsp:nvSpPr>
        <dsp:cNvPr id="0" name=""/>
        <dsp:cNvSpPr/>
      </dsp:nvSpPr>
      <dsp:spPr>
        <a:xfrm>
          <a:off x="6982979" y="896422"/>
          <a:ext cx="706226" cy="1316558"/>
        </a:xfrm>
        <a:custGeom>
          <a:avLst/>
          <a:gdLst/>
          <a:ahLst/>
          <a:cxnLst/>
          <a:rect l="0" t="0" r="0" b="0"/>
          <a:pathLst>
            <a:path>
              <a:moveTo>
                <a:pt x="0" y="1316558"/>
              </a:moveTo>
              <a:lnTo>
                <a:pt x="553138" y="1316558"/>
              </a:lnTo>
              <a:lnTo>
                <a:pt x="553138" y="0"/>
              </a:lnTo>
              <a:lnTo>
                <a:pt x="706226" y="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168DA786-96E2-4BDE-8384-EECF67B69760}">
      <dsp:nvSpPr>
        <dsp:cNvPr id="0" name=""/>
        <dsp:cNvSpPr/>
      </dsp:nvSpPr>
      <dsp:spPr>
        <a:xfrm>
          <a:off x="6982979" y="238143"/>
          <a:ext cx="706226" cy="1974837"/>
        </a:xfrm>
        <a:custGeom>
          <a:avLst/>
          <a:gdLst/>
          <a:ahLst/>
          <a:cxnLst/>
          <a:rect l="0" t="0" r="0" b="0"/>
          <a:pathLst>
            <a:path>
              <a:moveTo>
                <a:pt x="0" y="1974837"/>
              </a:moveTo>
              <a:lnTo>
                <a:pt x="553138" y="1974837"/>
              </a:lnTo>
              <a:lnTo>
                <a:pt x="553138" y="0"/>
              </a:lnTo>
              <a:lnTo>
                <a:pt x="706226" y="0"/>
              </a:lnTo>
            </a:path>
          </a:pathLst>
        </a:cu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3D585583-279B-4F79-9FE8-9635FF7A98CF}">
      <dsp:nvSpPr>
        <dsp:cNvPr id="0" name=""/>
        <dsp:cNvSpPr/>
      </dsp:nvSpPr>
      <dsp:spPr>
        <a:xfrm>
          <a:off x="4345821" y="2212981"/>
          <a:ext cx="1106276" cy="1316558"/>
        </a:xfrm>
        <a:custGeom>
          <a:avLst/>
          <a:gdLst/>
          <a:ahLst/>
          <a:cxnLst/>
          <a:rect l="0" t="0" r="0" b="0"/>
          <a:pathLst>
            <a:path>
              <a:moveTo>
                <a:pt x="0" y="1316558"/>
              </a:moveTo>
              <a:lnTo>
                <a:pt x="953188" y="1316558"/>
              </a:lnTo>
              <a:lnTo>
                <a:pt x="953188" y="0"/>
              </a:lnTo>
              <a:lnTo>
                <a:pt x="1106276" y="0"/>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258924C4-85F2-428E-9970-FD0ECA97745B}">
      <dsp:nvSpPr>
        <dsp:cNvPr id="0" name=""/>
        <dsp:cNvSpPr/>
      </dsp:nvSpPr>
      <dsp:spPr>
        <a:xfrm>
          <a:off x="1755738" y="3529539"/>
          <a:ext cx="1059201" cy="1316558"/>
        </a:xfrm>
        <a:custGeom>
          <a:avLst/>
          <a:gdLst/>
          <a:ahLst/>
          <a:cxnLst/>
          <a:rect l="0" t="0" r="0" b="0"/>
          <a:pathLst>
            <a:path>
              <a:moveTo>
                <a:pt x="0" y="1316558"/>
              </a:moveTo>
              <a:lnTo>
                <a:pt x="906113" y="1316558"/>
              </a:lnTo>
              <a:lnTo>
                <a:pt x="906113" y="0"/>
              </a:lnTo>
              <a:lnTo>
                <a:pt x="1059201"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234A759E-3836-4864-9781-E3C8BBCFB299}">
      <dsp:nvSpPr>
        <dsp:cNvPr id="0" name=""/>
        <dsp:cNvSpPr/>
      </dsp:nvSpPr>
      <dsp:spPr>
        <a:xfrm>
          <a:off x="224856" y="4612638"/>
          <a:ext cx="1530881" cy="466918"/>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專案管理</a:t>
          </a:r>
          <a:endParaRPr lang="zh-TW" altLang="en-US" sz="1800" kern="1200" dirty="0"/>
        </a:p>
      </dsp:txBody>
      <dsp:txXfrm>
        <a:off x="224856" y="4612638"/>
        <a:ext cx="1530881" cy="466918"/>
      </dsp:txXfrm>
    </dsp:sp>
    <dsp:sp modelId="{F7FED9C6-61D9-42EC-8A43-C2E59A7DF7EC}">
      <dsp:nvSpPr>
        <dsp:cNvPr id="0" name=""/>
        <dsp:cNvSpPr/>
      </dsp:nvSpPr>
      <dsp:spPr>
        <a:xfrm>
          <a:off x="2814939" y="3296080"/>
          <a:ext cx="1530881" cy="46691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dirty="0" smtClean="0"/>
            <a:t>編輯專案</a:t>
          </a:r>
          <a:endParaRPr lang="zh-TW" altLang="en-US" sz="1600" kern="1200" dirty="0"/>
        </a:p>
      </dsp:txBody>
      <dsp:txXfrm>
        <a:off x="2814939" y="3296080"/>
        <a:ext cx="1530881" cy="466918"/>
      </dsp:txXfrm>
    </dsp:sp>
    <dsp:sp modelId="{FFDCBAFD-08CD-4ACD-95D2-F730CF246C13}">
      <dsp:nvSpPr>
        <dsp:cNvPr id="0" name=""/>
        <dsp:cNvSpPr/>
      </dsp:nvSpPr>
      <dsp:spPr>
        <a:xfrm>
          <a:off x="5452098" y="1979521"/>
          <a:ext cx="1530881" cy="466918"/>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dirty="0" smtClean="0"/>
            <a:t>編輯卡片</a:t>
          </a:r>
          <a:endParaRPr lang="zh-TW" altLang="en-US" sz="1600" kern="1200" dirty="0"/>
        </a:p>
      </dsp:txBody>
      <dsp:txXfrm>
        <a:off x="5452098" y="1979521"/>
        <a:ext cx="1530881" cy="466918"/>
      </dsp:txXfrm>
    </dsp:sp>
    <dsp:sp modelId="{9FBAEAAE-F138-4267-81F9-71B8F99E4F67}">
      <dsp:nvSpPr>
        <dsp:cNvPr id="0" name=""/>
        <dsp:cNvSpPr/>
      </dsp:nvSpPr>
      <dsp:spPr>
        <a:xfrm>
          <a:off x="7689206" y="4684"/>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t>上傳附件</a:t>
          </a:r>
          <a:endParaRPr lang="zh-TW" altLang="en-US" sz="1400" kern="1200" dirty="0"/>
        </a:p>
      </dsp:txBody>
      <dsp:txXfrm>
        <a:off x="7689206" y="4684"/>
        <a:ext cx="1530881" cy="466918"/>
      </dsp:txXfrm>
    </dsp:sp>
    <dsp:sp modelId="{8713E1F9-DEE5-4DE4-B873-D292EC6C5D2B}">
      <dsp:nvSpPr>
        <dsp:cNvPr id="0" name=""/>
        <dsp:cNvSpPr/>
      </dsp:nvSpPr>
      <dsp:spPr>
        <a:xfrm>
          <a:off x="7689206" y="662963"/>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t>顯示卡片負責人</a:t>
          </a:r>
          <a:endParaRPr lang="zh-TW" altLang="en-US" sz="1400" kern="1200" dirty="0"/>
        </a:p>
      </dsp:txBody>
      <dsp:txXfrm>
        <a:off x="7689206" y="662963"/>
        <a:ext cx="1530881" cy="466918"/>
      </dsp:txXfrm>
    </dsp:sp>
    <dsp:sp modelId="{6883B91E-E756-4896-B539-EBA123714359}">
      <dsp:nvSpPr>
        <dsp:cNvPr id="0" name=""/>
        <dsp:cNvSpPr/>
      </dsp:nvSpPr>
      <dsp:spPr>
        <a:xfrm>
          <a:off x="7689206" y="1321242"/>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smtClean="0"/>
            <a:t>顯示項目進度</a:t>
          </a:r>
          <a:endParaRPr lang="zh-TW" altLang="en-US" sz="1400" kern="1200" dirty="0"/>
        </a:p>
      </dsp:txBody>
      <dsp:txXfrm>
        <a:off x="7689206" y="1321242"/>
        <a:ext cx="1530881" cy="466918"/>
      </dsp:txXfrm>
    </dsp:sp>
    <dsp:sp modelId="{3C0830FB-37F4-408A-B78B-9E16E70675D4}">
      <dsp:nvSpPr>
        <dsp:cNvPr id="0" name=""/>
        <dsp:cNvSpPr/>
      </dsp:nvSpPr>
      <dsp:spPr>
        <a:xfrm>
          <a:off x="7689206" y="1979521"/>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smtClean="0"/>
            <a:t>建立待辦項目</a:t>
          </a:r>
          <a:endParaRPr lang="zh-TW" altLang="en-US" sz="1400" kern="1200" dirty="0"/>
        </a:p>
      </dsp:txBody>
      <dsp:txXfrm>
        <a:off x="7689206" y="1979521"/>
        <a:ext cx="1530881" cy="466918"/>
      </dsp:txXfrm>
    </dsp:sp>
    <dsp:sp modelId="{FFA9C3FB-EDF7-450E-82BB-8DA08BB05E90}">
      <dsp:nvSpPr>
        <dsp:cNvPr id="0" name=""/>
        <dsp:cNvSpPr/>
      </dsp:nvSpPr>
      <dsp:spPr>
        <a:xfrm>
          <a:off x="7689206" y="2637800"/>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smtClean="0"/>
            <a:t>設定目標日期</a:t>
          </a:r>
          <a:endParaRPr lang="zh-TW" altLang="en-US" sz="1400" kern="1200" dirty="0"/>
        </a:p>
      </dsp:txBody>
      <dsp:txXfrm>
        <a:off x="7689206" y="2637800"/>
        <a:ext cx="1530881" cy="466918"/>
      </dsp:txXfrm>
    </dsp:sp>
    <dsp:sp modelId="{B6156E96-7D82-445C-8717-F2F4D81154E8}">
      <dsp:nvSpPr>
        <dsp:cNvPr id="0" name=""/>
        <dsp:cNvSpPr/>
      </dsp:nvSpPr>
      <dsp:spPr>
        <a:xfrm>
          <a:off x="7689206" y="3296080"/>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smtClean="0"/>
            <a:t>設定番茄鐘</a:t>
          </a:r>
          <a:endParaRPr lang="zh-TW" altLang="en-US" sz="1400" kern="1200" dirty="0"/>
        </a:p>
      </dsp:txBody>
      <dsp:txXfrm>
        <a:off x="7689206" y="3296080"/>
        <a:ext cx="1530881" cy="466918"/>
      </dsp:txXfrm>
    </dsp:sp>
    <dsp:sp modelId="{92A5D13F-73DB-4E17-9F03-08506DB6D1C2}">
      <dsp:nvSpPr>
        <dsp:cNvPr id="0" name=""/>
        <dsp:cNvSpPr/>
      </dsp:nvSpPr>
      <dsp:spPr>
        <a:xfrm>
          <a:off x="7689206" y="3954359"/>
          <a:ext cx="1530881" cy="466918"/>
        </a:xfrm>
        <a:prstGeom prst="rect">
          <a:avLst/>
        </a:prstGeom>
        <a:no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t>連動行事曆</a:t>
          </a:r>
          <a:endParaRPr lang="zh-TW" altLang="en-US" sz="1400" kern="1200" dirty="0"/>
        </a:p>
      </dsp:txBody>
      <dsp:txXfrm>
        <a:off x="7689206" y="3954359"/>
        <a:ext cx="1530881" cy="466918"/>
      </dsp:txXfrm>
    </dsp:sp>
    <dsp:sp modelId="{568FB31A-C9F5-4A82-9C16-87701C3E6908}">
      <dsp:nvSpPr>
        <dsp:cNvPr id="0" name=""/>
        <dsp:cNvSpPr/>
      </dsp:nvSpPr>
      <dsp:spPr>
        <a:xfrm>
          <a:off x="5452098" y="2637800"/>
          <a:ext cx="1530881" cy="466918"/>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smtClean="0"/>
            <a:t>刪除卡片</a:t>
          </a:r>
          <a:endParaRPr lang="zh-TW" altLang="en-US" sz="1600" kern="1200" dirty="0"/>
        </a:p>
      </dsp:txBody>
      <dsp:txXfrm>
        <a:off x="5452098" y="2637800"/>
        <a:ext cx="1530881" cy="466918"/>
      </dsp:txXfrm>
    </dsp:sp>
    <dsp:sp modelId="{AB4FE93E-3D43-4B05-9982-4405417B210B}">
      <dsp:nvSpPr>
        <dsp:cNvPr id="0" name=""/>
        <dsp:cNvSpPr/>
      </dsp:nvSpPr>
      <dsp:spPr>
        <a:xfrm>
          <a:off x="5452098" y="3296080"/>
          <a:ext cx="1530881" cy="466918"/>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smtClean="0"/>
            <a:t>拖曳卡片</a:t>
          </a:r>
          <a:endParaRPr lang="zh-TW" altLang="en-US" sz="1600" kern="1200" dirty="0"/>
        </a:p>
      </dsp:txBody>
      <dsp:txXfrm>
        <a:off x="5452098" y="3296080"/>
        <a:ext cx="1530881" cy="466918"/>
      </dsp:txXfrm>
    </dsp:sp>
    <dsp:sp modelId="{7B2B1CBB-9111-42DC-A04D-E2234E0A143E}">
      <dsp:nvSpPr>
        <dsp:cNvPr id="0" name=""/>
        <dsp:cNvSpPr/>
      </dsp:nvSpPr>
      <dsp:spPr>
        <a:xfrm>
          <a:off x="5452098" y="3954359"/>
          <a:ext cx="1530881" cy="466918"/>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smtClean="0"/>
            <a:t>新增卡片</a:t>
          </a:r>
          <a:endParaRPr lang="zh-TW" altLang="en-US" sz="1600" kern="1200" dirty="0"/>
        </a:p>
      </dsp:txBody>
      <dsp:txXfrm>
        <a:off x="5452098" y="3954359"/>
        <a:ext cx="1530881" cy="466918"/>
      </dsp:txXfrm>
    </dsp:sp>
    <dsp:sp modelId="{1CF5B53F-DD43-430D-99CE-100D1AA5B93F}">
      <dsp:nvSpPr>
        <dsp:cNvPr id="0" name=""/>
        <dsp:cNvSpPr/>
      </dsp:nvSpPr>
      <dsp:spPr>
        <a:xfrm>
          <a:off x="5452098" y="4612638"/>
          <a:ext cx="1530881" cy="466918"/>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smtClean="0"/>
            <a:t>邀請人員</a:t>
          </a:r>
          <a:endParaRPr lang="zh-TW" altLang="en-US" sz="1600" kern="1200" dirty="0"/>
        </a:p>
      </dsp:txBody>
      <dsp:txXfrm>
        <a:off x="5452098" y="4612638"/>
        <a:ext cx="1530881" cy="466918"/>
      </dsp:txXfrm>
    </dsp:sp>
    <dsp:sp modelId="{73DFF38E-3E53-4B3E-AC61-281069AE7E97}">
      <dsp:nvSpPr>
        <dsp:cNvPr id="0" name=""/>
        <dsp:cNvSpPr/>
      </dsp:nvSpPr>
      <dsp:spPr>
        <a:xfrm>
          <a:off x="2814939" y="3954359"/>
          <a:ext cx="1530881" cy="46691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dirty="0" smtClean="0"/>
            <a:t>建立專案</a:t>
          </a:r>
          <a:endParaRPr lang="zh-TW" altLang="en-US" sz="1600" kern="1200" dirty="0"/>
        </a:p>
      </dsp:txBody>
      <dsp:txXfrm>
        <a:off x="2814939" y="3954359"/>
        <a:ext cx="1530881" cy="466918"/>
      </dsp:txXfrm>
    </dsp:sp>
    <dsp:sp modelId="{EC0D0C91-C79B-421C-BC4A-71FF558F9186}">
      <dsp:nvSpPr>
        <dsp:cNvPr id="0" name=""/>
        <dsp:cNvSpPr/>
      </dsp:nvSpPr>
      <dsp:spPr>
        <a:xfrm>
          <a:off x="2814939" y="4612638"/>
          <a:ext cx="1530881" cy="46691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dirty="0" smtClean="0"/>
            <a:t>完成專案</a:t>
          </a:r>
          <a:endParaRPr lang="zh-TW" altLang="en-US" sz="1600" kern="1200" dirty="0"/>
        </a:p>
      </dsp:txBody>
      <dsp:txXfrm>
        <a:off x="2814939" y="4612638"/>
        <a:ext cx="1530881" cy="466918"/>
      </dsp:txXfrm>
    </dsp:sp>
    <dsp:sp modelId="{95689EEB-C6FD-48D4-A717-4535602C2EF8}">
      <dsp:nvSpPr>
        <dsp:cNvPr id="0" name=""/>
        <dsp:cNvSpPr/>
      </dsp:nvSpPr>
      <dsp:spPr>
        <a:xfrm>
          <a:off x="2814939" y="5270917"/>
          <a:ext cx="1530881" cy="46691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smtClean="0"/>
            <a:t>刪除專案</a:t>
          </a:r>
          <a:endParaRPr lang="zh-TW" altLang="en-US" sz="1600" kern="1200" dirty="0"/>
        </a:p>
      </dsp:txBody>
      <dsp:txXfrm>
        <a:off x="2814939" y="5270917"/>
        <a:ext cx="1530881" cy="466918"/>
      </dsp:txXfrm>
    </dsp:sp>
    <dsp:sp modelId="{F4B24517-F429-462B-8D5A-AEBA5026BC72}">
      <dsp:nvSpPr>
        <dsp:cNvPr id="0" name=""/>
        <dsp:cNvSpPr/>
      </dsp:nvSpPr>
      <dsp:spPr>
        <a:xfrm>
          <a:off x="2814939" y="5929196"/>
          <a:ext cx="1530881" cy="46691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TW" altLang="en-US" sz="1600" kern="1200" dirty="0" smtClean="0"/>
            <a:t>連動行事曆</a:t>
          </a:r>
          <a:endParaRPr lang="zh-TW" altLang="en-US" sz="1600" kern="1200" dirty="0"/>
        </a:p>
      </dsp:txBody>
      <dsp:txXfrm>
        <a:off x="2814939" y="5929196"/>
        <a:ext cx="1530881" cy="466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6E7AA-1E0D-42B3-BD9D-5226B6438AF6}">
      <dsp:nvSpPr>
        <dsp:cNvPr id="0" name=""/>
        <dsp:cNvSpPr/>
      </dsp:nvSpPr>
      <dsp:spPr>
        <a:xfrm>
          <a:off x="2888505" y="4589494"/>
          <a:ext cx="618125" cy="1444178"/>
        </a:xfrm>
        <a:custGeom>
          <a:avLst/>
          <a:gdLst/>
          <a:ahLst/>
          <a:cxnLst/>
          <a:rect l="0" t="0" r="0" b="0"/>
          <a:pathLst>
            <a:path>
              <a:moveTo>
                <a:pt x="0" y="0"/>
              </a:moveTo>
              <a:lnTo>
                <a:pt x="450197" y="0"/>
              </a:lnTo>
              <a:lnTo>
                <a:pt x="450197" y="1444178"/>
              </a:lnTo>
              <a:lnTo>
                <a:pt x="618125" y="1444178"/>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1F90588A-084B-47F9-B7B8-24D9739F7C88}">
      <dsp:nvSpPr>
        <dsp:cNvPr id="0" name=""/>
        <dsp:cNvSpPr/>
      </dsp:nvSpPr>
      <dsp:spPr>
        <a:xfrm>
          <a:off x="2888505" y="4589494"/>
          <a:ext cx="618125" cy="722089"/>
        </a:xfrm>
        <a:custGeom>
          <a:avLst/>
          <a:gdLst/>
          <a:ahLst/>
          <a:cxnLst/>
          <a:rect l="0" t="0" r="0" b="0"/>
          <a:pathLst>
            <a:path>
              <a:moveTo>
                <a:pt x="0" y="0"/>
              </a:moveTo>
              <a:lnTo>
                <a:pt x="450197" y="0"/>
              </a:lnTo>
              <a:lnTo>
                <a:pt x="450197" y="722089"/>
              </a:lnTo>
              <a:lnTo>
                <a:pt x="618125" y="722089"/>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BCD0D3EB-EE65-45F7-A539-B580D8777A05}">
      <dsp:nvSpPr>
        <dsp:cNvPr id="0" name=""/>
        <dsp:cNvSpPr/>
      </dsp:nvSpPr>
      <dsp:spPr>
        <a:xfrm>
          <a:off x="5185908" y="4543774"/>
          <a:ext cx="335855" cy="91440"/>
        </a:xfrm>
        <a:custGeom>
          <a:avLst/>
          <a:gdLst/>
          <a:ahLst/>
          <a:cxnLst/>
          <a:rect l="0" t="0" r="0" b="0"/>
          <a:pathLst>
            <a:path>
              <a:moveTo>
                <a:pt x="0" y="45720"/>
              </a:moveTo>
              <a:lnTo>
                <a:pt x="335855" y="45720"/>
              </a:lnTo>
            </a:path>
          </a:pathLst>
        </a:custGeom>
        <a:noFill/>
        <a:ln w="12700" cap="flat" cmpd="sng" algn="ctr">
          <a:solidFill>
            <a:schemeClr val="bg2">
              <a:lumMod val="90000"/>
            </a:schemeClr>
          </a:solidFill>
          <a:prstDash val="solid"/>
          <a:miter lim="800000"/>
        </a:ln>
        <a:effectLst/>
      </dsp:spPr>
      <dsp:style>
        <a:lnRef idx="2">
          <a:scrgbClr r="0" g="0" b="0"/>
        </a:lnRef>
        <a:fillRef idx="0">
          <a:scrgbClr r="0" g="0" b="0"/>
        </a:fillRef>
        <a:effectRef idx="0">
          <a:scrgbClr r="0" g="0" b="0"/>
        </a:effectRef>
        <a:fontRef idx="minor"/>
      </dsp:style>
    </dsp:sp>
    <dsp:sp modelId="{C29242B9-7DE2-43C8-AFD0-DFB8919A9C9B}">
      <dsp:nvSpPr>
        <dsp:cNvPr id="0" name=""/>
        <dsp:cNvSpPr/>
      </dsp:nvSpPr>
      <dsp:spPr>
        <a:xfrm>
          <a:off x="2888505" y="4543774"/>
          <a:ext cx="618125" cy="91440"/>
        </a:xfrm>
        <a:custGeom>
          <a:avLst/>
          <a:gdLst/>
          <a:ahLst/>
          <a:cxnLst/>
          <a:rect l="0" t="0" r="0" b="0"/>
          <a:pathLst>
            <a:path>
              <a:moveTo>
                <a:pt x="0" y="45720"/>
              </a:moveTo>
              <a:lnTo>
                <a:pt x="618125"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8DCAB1E7-8431-47B3-B035-3588953C5680}">
      <dsp:nvSpPr>
        <dsp:cNvPr id="0" name=""/>
        <dsp:cNvSpPr/>
      </dsp:nvSpPr>
      <dsp:spPr>
        <a:xfrm>
          <a:off x="2888505" y="3867404"/>
          <a:ext cx="618125" cy="722089"/>
        </a:xfrm>
        <a:custGeom>
          <a:avLst/>
          <a:gdLst/>
          <a:ahLst/>
          <a:cxnLst/>
          <a:rect l="0" t="0" r="0" b="0"/>
          <a:pathLst>
            <a:path>
              <a:moveTo>
                <a:pt x="0" y="722089"/>
              </a:moveTo>
              <a:lnTo>
                <a:pt x="450197" y="722089"/>
              </a:lnTo>
              <a:lnTo>
                <a:pt x="450197" y="0"/>
              </a:lnTo>
              <a:lnTo>
                <a:pt x="618125"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4782AC6A-F3A1-41EC-AEB4-32D11B6F7809}">
      <dsp:nvSpPr>
        <dsp:cNvPr id="0" name=""/>
        <dsp:cNvSpPr/>
      </dsp:nvSpPr>
      <dsp:spPr>
        <a:xfrm>
          <a:off x="2888505" y="3145315"/>
          <a:ext cx="618125" cy="1444178"/>
        </a:xfrm>
        <a:custGeom>
          <a:avLst/>
          <a:gdLst/>
          <a:ahLst/>
          <a:cxnLst/>
          <a:rect l="0" t="0" r="0" b="0"/>
          <a:pathLst>
            <a:path>
              <a:moveTo>
                <a:pt x="0" y="1444178"/>
              </a:moveTo>
              <a:lnTo>
                <a:pt x="450197" y="1444178"/>
              </a:lnTo>
              <a:lnTo>
                <a:pt x="450197" y="0"/>
              </a:lnTo>
              <a:lnTo>
                <a:pt x="618125"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8FCEFBE2-BE0F-4A32-B606-858B111E62F9}">
      <dsp:nvSpPr>
        <dsp:cNvPr id="0" name=""/>
        <dsp:cNvSpPr/>
      </dsp:nvSpPr>
      <dsp:spPr>
        <a:xfrm>
          <a:off x="5185908" y="2377506"/>
          <a:ext cx="324990" cy="91440"/>
        </a:xfrm>
        <a:custGeom>
          <a:avLst/>
          <a:gdLst/>
          <a:ahLst/>
          <a:cxnLst/>
          <a:rect l="0" t="0" r="0" b="0"/>
          <a:pathLst>
            <a:path>
              <a:moveTo>
                <a:pt x="0" y="45720"/>
              </a:moveTo>
              <a:lnTo>
                <a:pt x="324990"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7FEB1FE7-2D60-439A-8009-CEDC048976C1}">
      <dsp:nvSpPr>
        <dsp:cNvPr id="0" name=""/>
        <dsp:cNvSpPr/>
      </dsp:nvSpPr>
      <dsp:spPr>
        <a:xfrm>
          <a:off x="2888505" y="2377506"/>
          <a:ext cx="618125" cy="91440"/>
        </a:xfrm>
        <a:custGeom>
          <a:avLst/>
          <a:gdLst/>
          <a:ahLst/>
          <a:cxnLst/>
          <a:rect l="0" t="0" r="0" b="0"/>
          <a:pathLst>
            <a:path>
              <a:moveTo>
                <a:pt x="0" y="45720"/>
              </a:moveTo>
              <a:lnTo>
                <a:pt x="618125"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11F9100A-1BE1-4CCE-8BB7-10AAEDCAC34C}">
      <dsp:nvSpPr>
        <dsp:cNvPr id="0" name=""/>
        <dsp:cNvSpPr/>
      </dsp:nvSpPr>
      <dsp:spPr>
        <a:xfrm>
          <a:off x="2888505" y="979047"/>
          <a:ext cx="618125" cy="722089"/>
        </a:xfrm>
        <a:custGeom>
          <a:avLst/>
          <a:gdLst/>
          <a:ahLst/>
          <a:cxnLst/>
          <a:rect l="0" t="0" r="0" b="0"/>
          <a:pathLst>
            <a:path>
              <a:moveTo>
                <a:pt x="0" y="0"/>
              </a:moveTo>
              <a:lnTo>
                <a:pt x="450197" y="0"/>
              </a:lnTo>
              <a:lnTo>
                <a:pt x="450197" y="722089"/>
              </a:lnTo>
              <a:lnTo>
                <a:pt x="618125" y="722089"/>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6E8A38DA-EF2F-4EF6-B730-A0839CC13D61}">
      <dsp:nvSpPr>
        <dsp:cNvPr id="0" name=""/>
        <dsp:cNvSpPr/>
      </dsp:nvSpPr>
      <dsp:spPr>
        <a:xfrm>
          <a:off x="2888505" y="933327"/>
          <a:ext cx="618125" cy="91440"/>
        </a:xfrm>
        <a:custGeom>
          <a:avLst/>
          <a:gdLst/>
          <a:ahLst/>
          <a:cxnLst/>
          <a:rect l="0" t="0" r="0" b="0"/>
          <a:pathLst>
            <a:path>
              <a:moveTo>
                <a:pt x="0" y="45720"/>
              </a:moveTo>
              <a:lnTo>
                <a:pt x="618125"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3BB736A0-8722-4E67-85D0-F64E23975F3A}">
      <dsp:nvSpPr>
        <dsp:cNvPr id="0" name=""/>
        <dsp:cNvSpPr/>
      </dsp:nvSpPr>
      <dsp:spPr>
        <a:xfrm>
          <a:off x="2888505" y="256958"/>
          <a:ext cx="618125" cy="722089"/>
        </a:xfrm>
        <a:custGeom>
          <a:avLst/>
          <a:gdLst/>
          <a:ahLst/>
          <a:cxnLst/>
          <a:rect l="0" t="0" r="0" b="0"/>
          <a:pathLst>
            <a:path>
              <a:moveTo>
                <a:pt x="0" y="722089"/>
              </a:moveTo>
              <a:lnTo>
                <a:pt x="450197" y="722089"/>
              </a:lnTo>
              <a:lnTo>
                <a:pt x="450197" y="0"/>
              </a:lnTo>
              <a:lnTo>
                <a:pt x="618125"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2F53F781-F18B-42E2-BABB-EADF06DFD92B}">
      <dsp:nvSpPr>
        <dsp:cNvPr id="0" name=""/>
        <dsp:cNvSpPr/>
      </dsp:nvSpPr>
      <dsp:spPr>
        <a:xfrm>
          <a:off x="1209228" y="722957"/>
          <a:ext cx="1679277" cy="512179"/>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smtClean="0"/>
            <a:t>番茄鐘</a:t>
          </a:r>
          <a:endParaRPr lang="zh-TW" altLang="en-US" sz="1800" kern="1200" dirty="0"/>
        </a:p>
      </dsp:txBody>
      <dsp:txXfrm>
        <a:off x="1209228" y="722957"/>
        <a:ext cx="1679277" cy="512179"/>
      </dsp:txXfrm>
    </dsp:sp>
    <dsp:sp modelId="{070923D6-C9B6-4499-A231-9242D208DB39}">
      <dsp:nvSpPr>
        <dsp:cNvPr id="0" name=""/>
        <dsp:cNvSpPr/>
      </dsp:nvSpPr>
      <dsp:spPr>
        <a:xfrm>
          <a:off x="3506631" y="868"/>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選擇鈴聲</a:t>
          </a:r>
          <a:endParaRPr lang="zh-TW" altLang="en-US" sz="1800" kern="1200" dirty="0"/>
        </a:p>
      </dsp:txBody>
      <dsp:txXfrm>
        <a:off x="3506631" y="868"/>
        <a:ext cx="1679277" cy="512179"/>
      </dsp:txXfrm>
    </dsp:sp>
    <dsp:sp modelId="{4B3A4F2A-9BA6-4EEB-9AA6-8EA42C6462F0}">
      <dsp:nvSpPr>
        <dsp:cNvPr id="0" name=""/>
        <dsp:cNvSpPr/>
      </dsp:nvSpPr>
      <dsp:spPr>
        <a:xfrm>
          <a:off x="3506631" y="722957"/>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設定時間</a:t>
          </a:r>
          <a:endParaRPr lang="zh-TW" altLang="en-US" sz="1800" kern="1200" dirty="0"/>
        </a:p>
      </dsp:txBody>
      <dsp:txXfrm>
        <a:off x="3506631" y="722957"/>
        <a:ext cx="1679277" cy="512179"/>
      </dsp:txXfrm>
    </dsp:sp>
    <dsp:sp modelId="{27673EB8-F5D3-4753-9AF5-4FF5232565ED}">
      <dsp:nvSpPr>
        <dsp:cNvPr id="0" name=""/>
        <dsp:cNvSpPr/>
      </dsp:nvSpPr>
      <dsp:spPr>
        <a:xfrm>
          <a:off x="3506631" y="1445047"/>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分析使用效率</a:t>
          </a:r>
          <a:endParaRPr lang="zh-TW" altLang="en-US" sz="1800" kern="1200" dirty="0"/>
        </a:p>
      </dsp:txBody>
      <dsp:txXfrm>
        <a:off x="3506631" y="1445047"/>
        <a:ext cx="1679277" cy="512179"/>
      </dsp:txXfrm>
    </dsp:sp>
    <dsp:sp modelId="{1572A0FB-BA4F-4F34-9A6C-64FA6DE908B6}">
      <dsp:nvSpPr>
        <dsp:cNvPr id="0" name=""/>
        <dsp:cNvSpPr/>
      </dsp:nvSpPr>
      <dsp:spPr>
        <a:xfrm>
          <a:off x="1209228" y="2167136"/>
          <a:ext cx="1679277" cy="512179"/>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商城</a:t>
          </a:r>
          <a:endParaRPr lang="zh-TW" altLang="en-US" sz="1800" kern="1200" dirty="0"/>
        </a:p>
      </dsp:txBody>
      <dsp:txXfrm>
        <a:off x="1209228" y="2167136"/>
        <a:ext cx="1679277" cy="512179"/>
      </dsp:txXfrm>
    </dsp:sp>
    <dsp:sp modelId="{099C9EC9-AAB6-426A-B2B2-A1EFFE51C209}">
      <dsp:nvSpPr>
        <dsp:cNvPr id="0" name=""/>
        <dsp:cNvSpPr/>
      </dsp:nvSpPr>
      <dsp:spPr>
        <a:xfrm>
          <a:off x="3506631" y="2167136"/>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購買實體商品</a:t>
          </a:r>
          <a:endParaRPr lang="zh-TW" altLang="en-US" sz="1800" kern="1200" dirty="0"/>
        </a:p>
      </dsp:txBody>
      <dsp:txXfrm>
        <a:off x="3506631" y="2167136"/>
        <a:ext cx="1679277" cy="512179"/>
      </dsp:txXfrm>
    </dsp:sp>
    <dsp:sp modelId="{51949E8C-9DF4-4336-B967-E78DA5F15F8E}">
      <dsp:nvSpPr>
        <dsp:cNvPr id="0" name=""/>
        <dsp:cNvSpPr/>
      </dsp:nvSpPr>
      <dsp:spPr>
        <a:xfrm>
          <a:off x="5510898" y="2167136"/>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加入購物車</a:t>
          </a:r>
          <a:endParaRPr lang="zh-TW" altLang="en-US" sz="1800" kern="1200" dirty="0"/>
        </a:p>
      </dsp:txBody>
      <dsp:txXfrm>
        <a:off x="5510898" y="2167136"/>
        <a:ext cx="1679277" cy="512179"/>
      </dsp:txXfrm>
    </dsp:sp>
    <dsp:sp modelId="{223F8AC1-B822-4629-988C-CC7E360A0264}">
      <dsp:nvSpPr>
        <dsp:cNvPr id="0" name=""/>
        <dsp:cNvSpPr/>
      </dsp:nvSpPr>
      <dsp:spPr>
        <a:xfrm>
          <a:off x="1209228" y="4333404"/>
          <a:ext cx="1679277" cy="512179"/>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會員</a:t>
          </a:r>
          <a:endParaRPr lang="zh-TW" altLang="en-US" sz="1800" kern="1200" dirty="0"/>
        </a:p>
      </dsp:txBody>
      <dsp:txXfrm>
        <a:off x="1209228" y="4333404"/>
        <a:ext cx="1679277" cy="512179"/>
      </dsp:txXfrm>
    </dsp:sp>
    <dsp:sp modelId="{3D58434D-734C-4F9B-B6E9-AEEE0BDCC9EF}">
      <dsp:nvSpPr>
        <dsp:cNvPr id="0" name=""/>
        <dsp:cNvSpPr/>
      </dsp:nvSpPr>
      <dsp:spPr>
        <a:xfrm>
          <a:off x="3506631" y="2889225"/>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註冊會員</a:t>
          </a:r>
          <a:endParaRPr lang="zh-TW" altLang="en-US" sz="1800" kern="1200" dirty="0"/>
        </a:p>
      </dsp:txBody>
      <dsp:txXfrm>
        <a:off x="3506631" y="2889225"/>
        <a:ext cx="1679277" cy="512179"/>
      </dsp:txXfrm>
    </dsp:sp>
    <dsp:sp modelId="{5704D500-F849-4654-93AF-C3F7CBCDFE13}">
      <dsp:nvSpPr>
        <dsp:cNvPr id="0" name=""/>
        <dsp:cNvSpPr/>
      </dsp:nvSpPr>
      <dsp:spPr>
        <a:xfrm>
          <a:off x="3506631" y="3611314"/>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登入會員</a:t>
          </a:r>
          <a:endParaRPr lang="zh-TW" altLang="en-US" sz="1800" kern="1200" dirty="0"/>
        </a:p>
      </dsp:txBody>
      <dsp:txXfrm>
        <a:off x="3506631" y="3611314"/>
        <a:ext cx="1679277" cy="512179"/>
      </dsp:txXfrm>
    </dsp:sp>
    <dsp:sp modelId="{3A0E3389-C223-4914-81AF-E46D4AB542B7}">
      <dsp:nvSpPr>
        <dsp:cNvPr id="0" name=""/>
        <dsp:cNvSpPr/>
      </dsp:nvSpPr>
      <dsp:spPr>
        <a:xfrm>
          <a:off x="3506631" y="4333404"/>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忘記密碼</a:t>
          </a:r>
          <a:endParaRPr lang="zh-TW" altLang="en-US" sz="1800" kern="1200" dirty="0"/>
        </a:p>
      </dsp:txBody>
      <dsp:txXfrm>
        <a:off x="3506631" y="4333404"/>
        <a:ext cx="1679277" cy="512179"/>
      </dsp:txXfrm>
    </dsp:sp>
    <dsp:sp modelId="{4BE81BC6-628D-4910-B996-EB97C9F0B295}">
      <dsp:nvSpPr>
        <dsp:cNvPr id="0" name=""/>
        <dsp:cNvSpPr/>
      </dsp:nvSpPr>
      <dsp:spPr>
        <a:xfrm>
          <a:off x="5521763" y="4333404"/>
          <a:ext cx="1679277" cy="512179"/>
        </a:xfrm>
        <a:prstGeom prst="rect">
          <a:avLst/>
        </a:prstGeom>
        <a:solidFill>
          <a:schemeClr val="bg2">
            <a:lumMod val="90000"/>
          </a:schemeClr>
        </a:solidFill>
        <a:ln w="12700" cap="flat" cmpd="sng" algn="ctr">
          <a:solidFill>
            <a:schemeClr val="bg2">
              <a:lumMod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寄信告知</a:t>
          </a:r>
          <a:endParaRPr lang="zh-TW" altLang="en-US" sz="1800" kern="1200" dirty="0"/>
        </a:p>
      </dsp:txBody>
      <dsp:txXfrm>
        <a:off x="5521763" y="4333404"/>
        <a:ext cx="1679277" cy="512179"/>
      </dsp:txXfrm>
    </dsp:sp>
    <dsp:sp modelId="{A3FE3C09-DAB1-4311-9D9A-51C19F8C935F}">
      <dsp:nvSpPr>
        <dsp:cNvPr id="0" name=""/>
        <dsp:cNvSpPr/>
      </dsp:nvSpPr>
      <dsp:spPr>
        <a:xfrm>
          <a:off x="3506631" y="5055493"/>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修改基本資料</a:t>
          </a:r>
          <a:endParaRPr lang="zh-TW" altLang="en-US" sz="1800" kern="1200" dirty="0"/>
        </a:p>
      </dsp:txBody>
      <dsp:txXfrm>
        <a:off x="3506631" y="5055493"/>
        <a:ext cx="1679277" cy="512179"/>
      </dsp:txXfrm>
    </dsp:sp>
    <dsp:sp modelId="{52C75B1F-E7EF-424B-8D97-2DE3D5317769}">
      <dsp:nvSpPr>
        <dsp:cNvPr id="0" name=""/>
        <dsp:cNvSpPr/>
      </dsp:nvSpPr>
      <dsp:spPr>
        <a:xfrm>
          <a:off x="3506631" y="5777582"/>
          <a:ext cx="1679277" cy="512179"/>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TW" altLang="en-US" sz="2100" kern="1200" dirty="0" smtClean="0"/>
            <a:t>顯示訂單明細</a:t>
          </a:r>
          <a:endParaRPr lang="zh-TW" altLang="en-US" sz="2100" kern="1200" dirty="0"/>
        </a:p>
      </dsp:txBody>
      <dsp:txXfrm>
        <a:off x="3506631" y="5777582"/>
        <a:ext cx="1679277" cy="512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1D837-7034-4B97-B25D-C22520562423}">
      <dsp:nvSpPr>
        <dsp:cNvPr id="0" name=""/>
        <dsp:cNvSpPr/>
      </dsp:nvSpPr>
      <dsp:spPr>
        <a:xfrm>
          <a:off x="2441479" y="2444272"/>
          <a:ext cx="265894" cy="91440"/>
        </a:xfrm>
        <a:custGeom>
          <a:avLst/>
          <a:gdLst/>
          <a:ahLst/>
          <a:cxnLst/>
          <a:rect l="0" t="0" r="0" b="0"/>
          <a:pathLst>
            <a:path>
              <a:moveTo>
                <a:pt x="0" y="45720"/>
              </a:moveTo>
              <a:lnTo>
                <a:pt x="265894" y="4572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A82136D7-07CA-4A84-851E-3A1FCD59E97F}">
      <dsp:nvSpPr>
        <dsp:cNvPr id="0" name=""/>
        <dsp:cNvSpPr/>
      </dsp:nvSpPr>
      <dsp:spPr>
        <a:xfrm>
          <a:off x="2441479" y="1632483"/>
          <a:ext cx="265894" cy="285836"/>
        </a:xfrm>
        <a:custGeom>
          <a:avLst/>
          <a:gdLst/>
          <a:ahLst/>
          <a:cxnLst/>
          <a:rect l="0" t="0" r="0" b="0"/>
          <a:pathLst>
            <a:path>
              <a:moveTo>
                <a:pt x="0" y="0"/>
              </a:moveTo>
              <a:lnTo>
                <a:pt x="132947" y="0"/>
              </a:lnTo>
              <a:lnTo>
                <a:pt x="132947" y="285836"/>
              </a:lnTo>
              <a:lnTo>
                <a:pt x="265894" y="285836"/>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01994BF9-3DAC-4060-98C0-18BDEB9EF3AC}">
      <dsp:nvSpPr>
        <dsp:cNvPr id="0" name=""/>
        <dsp:cNvSpPr/>
      </dsp:nvSpPr>
      <dsp:spPr>
        <a:xfrm>
          <a:off x="2441479" y="1346647"/>
          <a:ext cx="265894" cy="285836"/>
        </a:xfrm>
        <a:custGeom>
          <a:avLst/>
          <a:gdLst/>
          <a:ahLst/>
          <a:cxnLst/>
          <a:rect l="0" t="0" r="0" b="0"/>
          <a:pathLst>
            <a:path>
              <a:moveTo>
                <a:pt x="0" y="285836"/>
              </a:moveTo>
              <a:lnTo>
                <a:pt x="132947" y="285836"/>
              </a:lnTo>
              <a:lnTo>
                <a:pt x="132947" y="0"/>
              </a:lnTo>
              <a:lnTo>
                <a:pt x="265894"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86EDB769-BCF8-431D-99E2-E6B41C5E0EEB}">
      <dsp:nvSpPr>
        <dsp:cNvPr id="0" name=""/>
        <dsp:cNvSpPr/>
      </dsp:nvSpPr>
      <dsp:spPr>
        <a:xfrm>
          <a:off x="2441479" y="489137"/>
          <a:ext cx="265894" cy="285836"/>
        </a:xfrm>
        <a:custGeom>
          <a:avLst/>
          <a:gdLst/>
          <a:ahLst/>
          <a:cxnLst/>
          <a:rect l="0" t="0" r="0" b="0"/>
          <a:pathLst>
            <a:path>
              <a:moveTo>
                <a:pt x="0" y="0"/>
              </a:moveTo>
              <a:lnTo>
                <a:pt x="132947" y="0"/>
              </a:lnTo>
              <a:lnTo>
                <a:pt x="132947" y="285836"/>
              </a:lnTo>
              <a:lnTo>
                <a:pt x="265894" y="285836"/>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6DE21840-9042-4522-96EA-4CE779D6ACB5}">
      <dsp:nvSpPr>
        <dsp:cNvPr id="0" name=""/>
        <dsp:cNvSpPr/>
      </dsp:nvSpPr>
      <dsp:spPr>
        <a:xfrm>
          <a:off x="2441479" y="203301"/>
          <a:ext cx="265894" cy="285836"/>
        </a:xfrm>
        <a:custGeom>
          <a:avLst/>
          <a:gdLst/>
          <a:ahLst/>
          <a:cxnLst/>
          <a:rect l="0" t="0" r="0" b="0"/>
          <a:pathLst>
            <a:path>
              <a:moveTo>
                <a:pt x="0" y="285836"/>
              </a:moveTo>
              <a:lnTo>
                <a:pt x="132947" y="285836"/>
              </a:lnTo>
              <a:lnTo>
                <a:pt x="132947" y="0"/>
              </a:lnTo>
              <a:lnTo>
                <a:pt x="265894" y="0"/>
              </a:lnTo>
            </a:path>
          </a:pathLst>
        </a:custGeom>
        <a:noFill/>
        <a:ln w="12700" cap="flat" cmpd="sng" algn="ctr">
          <a:solidFill>
            <a:srgbClr val="FCB8D1"/>
          </a:solidFill>
          <a:prstDash val="solid"/>
          <a:miter lim="800000"/>
        </a:ln>
        <a:effectLst/>
      </dsp:spPr>
      <dsp:style>
        <a:lnRef idx="2">
          <a:scrgbClr r="0" g="0" b="0"/>
        </a:lnRef>
        <a:fillRef idx="0">
          <a:scrgbClr r="0" g="0" b="0"/>
        </a:fillRef>
        <a:effectRef idx="0">
          <a:scrgbClr r="0" g="0" b="0"/>
        </a:effectRef>
        <a:fontRef idx="minor"/>
      </dsp:style>
    </dsp:sp>
    <dsp:sp modelId="{B332316A-A7F1-4098-8F47-90D235554907}">
      <dsp:nvSpPr>
        <dsp:cNvPr id="0" name=""/>
        <dsp:cNvSpPr/>
      </dsp:nvSpPr>
      <dsp:spPr>
        <a:xfrm>
          <a:off x="679264" y="286393"/>
          <a:ext cx="1762214" cy="405488"/>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管理員帳號管理</a:t>
          </a:r>
          <a:endParaRPr lang="zh-TW" altLang="en-US" sz="1800" kern="1200" dirty="0"/>
        </a:p>
      </dsp:txBody>
      <dsp:txXfrm>
        <a:off x="679264" y="286393"/>
        <a:ext cx="1762214" cy="405488"/>
      </dsp:txXfrm>
    </dsp:sp>
    <dsp:sp modelId="{DE1D219E-1ABF-4E67-B390-ED32D20E8008}">
      <dsp:nvSpPr>
        <dsp:cNvPr id="0" name=""/>
        <dsp:cNvSpPr/>
      </dsp:nvSpPr>
      <dsp:spPr>
        <a:xfrm>
          <a:off x="2707373" y="557"/>
          <a:ext cx="2731917" cy="40548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新增管理員</a:t>
          </a:r>
          <a:endParaRPr lang="zh-TW" altLang="en-US" sz="1800" kern="1200" dirty="0"/>
        </a:p>
      </dsp:txBody>
      <dsp:txXfrm>
        <a:off x="2707373" y="557"/>
        <a:ext cx="2731917" cy="405488"/>
      </dsp:txXfrm>
    </dsp:sp>
    <dsp:sp modelId="{E45F4D9C-0259-487A-95A4-08F03677EE14}">
      <dsp:nvSpPr>
        <dsp:cNvPr id="0" name=""/>
        <dsp:cNvSpPr/>
      </dsp:nvSpPr>
      <dsp:spPr>
        <a:xfrm>
          <a:off x="2707373" y="572229"/>
          <a:ext cx="2731917" cy="40548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管理員帳號停權</a:t>
          </a:r>
          <a:endParaRPr lang="zh-TW" altLang="en-US" sz="1800" kern="1200" dirty="0"/>
        </a:p>
      </dsp:txBody>
      <dsp:txXfrm>
        <a:off x="2707373" y="572229"/>
        <a:ext cx="2731917" cy="405488"/>
      </dsp:txXfrm>
    </dsp:sp>
    <dsp:sp modelId="{795FE37C-B7DD-4F36-872C-4CEE89442371}">
      <dsp:nvSpPr>
        <dsp:cNvPr id="0" name=""/>
        <dsp:cNvSpPr/>
      </dsp:nvSpPr>
      <dsp:spPr>
        <a:xfrm>
          <a:off x="679264" y="1429738"/>
          <a:ext cx="1762214" cy="405488"/>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會員帳號管理</a:t>
          </a:r>
          <a:endParaRPr lang="zh-TW" altLang="en-US" sz="1800" kern="1200" dirty="0"/>
        </a:p>
      </dsp:txBody>
      <dsp:txXfrm>
        <a:off x="679264" y="1429738"/>
        <a:ext cx="1762214" cy="405488"/>
      </dsp:txXfrm>
    </dsp:sp>
    <dsp:sp modelId="{C877FB8F-A41F-4DE0-AF7F-D1FB13ADC3F9}">
      <dsp:nvSpPr>
        <dsp:cNvPr id="0" name=""/>
        <dsp:cNvSpPr/>
      </dsp:nvSpPr>
      <dsp:spPr>
        <a:xfrm>
          <a:off x="2707373" y="1143902"/>
          <a:ext cx="2731917" cy="40548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會員帳號查詢</a:t>
          </a:r>
          <a:endParaRPr lang="zh-TW" altLang="en-US" sz="1800" kern="1200" dirty="0"/>
        </a:p>
      </dsp:txBody>
      <dsp:txXfrm>
        <a:off x="2707373" y="1143902"/>
        <a:ext cx="2731917" cy="405488"/>
      </dsp:txXfrm>
    </dsp:sp>
    <dsp:sp modelId="{267D34C5-2C92-4ED1-AE66-FDCDAB0C9BF2}">
      <dsp:nvSpPr>
        <dsp:cNvPr id="0" name=""/>
        <dsp:cNvSpPr/>
      </dsp:nvSpPr>
      <dsp:spPr>
        <a:xfrm>
          <a:off x="2707373" y="1715575"/>
          <a:ext cx="2731917" cy="40548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會員帳號停權</a:t>
          </a:r>
          <a:endParaRPr lang="zh-TW" altLang="en-US" sz="1800" kern="1200" dirty="0"/>
        </a:p>
      </dsp:txBody>
      <dsp:txXfrm>
        <a:off x="2707373" y="1715575"/>
        <a:ext cx="2731917" cy="405488"/>
      </dsp:txXfrm>
    </dsp:sp>
    <dsp:sp modelId="{B57F81DA-E22B-451A-9C4B-053CF4BDE8E2}">
      <dsp:nvSpPr>
        <dsp:cNvPr id="0" name=""/>
        <dsp:cNvSpPr/>
      </dsp:nvSpPr>
      <dsp:spPr>
        <a:xfrm>
          <a:off x="679264" y="2287248"/>
          <a:ext cx="1762214" cy="405488"/>
        </a:xfrm>
        <a:prstGeom prst="rect">
          <a:avLst/>
        </a:prstGeom>
        <a:solidFill>
          <a:srgbClr val="7FCE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kern="1200" dirty="0" smtClean="0"/>
            <a:t>商城管理</a:t>
          </a:r>
          <a:endParaRPr lang="zh-TW" altLang="en-US" sz="1800" kern="1200" dirty="0"/>
        </a:p>
      </dsp:txBody>
      <dsp:txXfrm>
        <a:off x="679264" y="2287248"/>
        <a:ext cx="1762214" cy="405488"/>
      </dsp:txXfrm>
    </dsp:sp>
    <dsp:sp modelId="{007D9E0C-0F93-4875-A230-EC647F40AA11}">
      <dsp:nvSpPr>
        <dsp:cNvPr id="0" name=""/>
        <dsp:cNvSpPr/>
      </dsp:nvSpPr>
      <dsp:spPr>
        <a:xfrm>
          <a:off x="2707373" y="2287248"/>
          <a:ext cx="2731917" cy="405488"/>
        </a:xfrm>
        <a:prstGeom prst="rect">
          <a:avLst/>
        </a:prstGeom>
        <a:solidFill>
          <a:srgbClr val="FCB8D1"/>
        </a:solidFill>
        <a:ln w="12700" cap="flat" cmpd="sng" algn="ctr">
          <a:solidFill>
            <a:srgbClr val="FCB8D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100000"/>
            </a:lnSpc>
            <a:spcBef>
              <a:spcPct val="0"/>
            </a:spcBef>
            <a:spcAft>
              <a:spcPts val="0"/>
            </a:spcAft>
          </a:pPr>
          <a:r>
            <a:rPr lang="zh-TW" altLang="en-US" sz="1800" kern="1200" dirty="0" smtClean="0"/>
            <a:t>商品新增、修改、上下架</a:t>
          </a:r>
          <a:endParaRPr lang="zh-TW" altLang="en-US" sz="1800" kern="1200" dirty="0"/>
        </a:p>
      </dsp:txBody>
      <dsp:txXfrm>
        <a:off x="2707373" y="2287248"/>
        <a:ext cx="2731917" cy="40548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41055-1BB8-4B77-9ACA-5BF9A6140903}" type="datetimeFigureOut">
              <a:rPr lang="zh-CN" altLang="en-US" smtClean="0"/>
              <a:t>2020/1/31</a:t>
            </a:fld>
            <a:endParaRPr lang="zh-CN" altLang="en-US"/>
          </a:p>
        </p:txBody>
      </p:sp>
      <p:sp>
        <p:nvSpPr>
          <p:cNvPr id="4" name="幻灯片图像占位符 3"/>
          <p:cNvSpPr>
            <a:spLocks noGrp="1" noRot="1" noChangeAspect="1"/>
          </p:cNvSpPr>
          <p:nvPr>
            <p:ph type="sldImg" idx="2"/>
          </p:nvPr>
        </p:nvSpPr>
        <p:spPr>
          <a:xfrm>
            <a:off x="685800" y="1143001"/>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9FFF07-ACE3-40F9-997D-5298AB7D2CCA}" type="slidenum">
              <a:rPr lang="zh-CN" altLang="en-US" smtClean="0"/>
              <a:t>‹#›</a:t>
            </a:fld>
            <a:endParaRPr lang="zh-CN" altLang="en-US"/>
          </a:p>
        </p:txBody>
      </p:sp>
    </p:spTree>
    <p:extLst>
      <p:ext uri="{BB962C8B-B14F-4D97-AF65-F5344CB8AC3E}">
        <p14:creationId xmlns:p14="http://schemas.microsoft.com/office/powerpoint/2010/main" val="2864717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33818" y="4114799"/>
            <a:ext cx="9144000" cy="645739"/>
          </a:xfrm>
        </p:spPr>
        <p:txBody>
          <a:bodyPr anchor="ctr">
            <a:normAutofit/>
          </a:bodyPr>
          <a:lstStyle>
            <a:lvl1pPr algn="ctr">
              <a:defRPr sz="4000" b="1" i="0">
                <a:solidFill>
                  <a:schemeClr val="bg1"/>
                </a:solidFill>
                <a:latin typeface="Microsoft JhengHei" panose="020B0604030504040204" pitchFamily="34" charset="-120"/>
                <a:ea typeface="Microsoft JhengHei" panose="020B0604030504040204" pitchFamily="34" charset="-120"/>
                <a:cs typeface="Microsoft Himalaya" pitchFamily="2" charset="0"/>
              </a:defRPr>
            </a:lvl1pPr>
          </a:lstStyle>
          <a:p>
            <a:r>
              <a:rPr lang="zh-CN" altLang="en-US" dirty="0"/>
              <a:t>单击此处编辑母版标题样式</a:t>
            </a:r>
          </a:p>
        </p:txBody>
      </p:sp>
      <p:sp>
        <p:nvSpPr>
          <p:cNvPr id="3" name="副标题 2"/>
          <p:cNvSpPr>
            <a:spLocks noGrp="1"/>
          </p:cNvSpPr>
          <p:nvPr>
            <p:ph type="subTitle" idx="1"/>
          </p:nvPr>
        </p:nvSpPr>
        <p:spPr>
          <a:xfrm>
            <a:off x="1898248" y="4952712"/>
            <a:ext cx="8134105" cy="455145"/>
          </a:xfrm>
        </p:spPr>
        <p:txBody>
          <a:bodyPr>
            <a:normAutofit/>
          </a:bodyPr>
          <a:lstStyle>
            <a:lvl1pPr marL="0" indent="0" algn="ctr">
              <a:buNone/>
              <a:defRPr sz="2000" b="0" i="0">
                <a:solidFill>
                  <a:schemeClr val="tx1">
                    <a:lumMod val="65000"/>
                    <a:lumOff val="35000"/>
                  </a:schemeClr>
                </a:solidFill>
                <a:latin typeface="Microsoft JhengHei" panose="020B0604030504040204" pitchFamily="34" charset="-120"/>
                <a:ea typeface="Microsoft JhengHe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grpSp>
        <p:nvGrpSpPr>
          <p:cNvPr id="5" name="群組 4"/>
          <p:cNvGrpSpPr/>
          <p:nvPr userDrawn="1"/>
        </p:nvGrpSpPr>
        <p:grpSpPr>
          <a:xfrm>
            <a:off x="-211183" y="-648786"/>
            <a:ext cx="12754662" cy="7415345"/>
            <a:chOff x="-211183" y="-648786"/>
            <a:chExt cx="12754662" cy="7415345"/>
          </a:xfrm>
        </p:grpSpPr>
        <p:sp>
          <p:nvSpPr>
            <p:cNvPr id="7" name="橢圓 6"/>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userDrawn="1"/>
          </p:nvSpPr>
          <p:spPr>
            <a:xfrm>
              <a:off x="211182" y="505101"/>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userDrawn="1"/>
          </p:nvSpPr>
          <p:spPr>
            <a:xfrm>
              <a:off x="-211183" y="2360025"/>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815065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grpSp>
        <p:nvGrpSpPr>
          <p:cNvPr id="10" name="群組 9"/>
          <p:cNvGrpSpPr/>
          <p:nvPr userDrawn="1"/>
        </p:nvGrpSpPr>
        <p:grpSpPr>
          <a:xfrm>
            <a:off x="-211183" y="-648786"/>
            <a:ext cx="12754662" cy="7415345"/>
            <a:chOff x="-211183" y="-648786"/>
            <a:chExt cx="12754662" cy="7415345"/>
          </a:xfrm>
        </p:grpSpPr>
        <p:sp>
          <p:nvSpPr>
            <p:cNvPr id="11" name="橢圓 10"/>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11182" y="505101"/>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userDrawn="1"/>
          </p:nvSpPr>
          <p:spPr>
            <a:xfrm>
              <a:off x="-211183" y="2360025"/>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574588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7" name="文本占位符 10"/>
          <p:cNvSpPr>
            <a:spLocks noGrp="1"/>
          </p:cNvSpPr>
          <p:nvPr>
            <p:ph type="body" sz="quarter" idx="18" hasCustomPrompt="1"/>
          </p:nvPr>
        </p:nvSpPr>
        <p:spPr>
          <a:xfrm>
            <a:off x="2450516" y="2063671"/>
            <a:ext cx="4036779" cy="1560512"/>
          </a:xfrm>
        </p:spPr>
        <p:txBody>
          <a:bodyPr>
            <a:noAutofit/>
          </a:bodyPr>
          <a:lstStyle>
            <a:lvl1pPr marL="0" indent="363538">
              <a:buNone/>
              <a:defRPr sz="2000">
                <a:solidFill>
                  <a:schemeClr val="bg1"/>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
        <p:nvSpPr>
          <p:cNvPr id="8" name="文本占位符 10"/>
          <p:cNvSpPr>
            <a:spLocks noGrp="1"/>
          </p:cNvSpPr>
          <p:nvPr>
            <p:ph type="body" sz="quarter" idx="19" hasCustomPrompt="1"/>
          </p:nvPr>
        </p:nvSpPr>
        <p:spPr>
          <a:xfrm>
            <a:off x="5816763" y="4210010"/>
            <a:ext cx="4036779" cy="1560512"/>
          </a:xfrm>
        </p:spPr>
        <p:txBody>
          <a:bodyPr>
            <a:noAutofit/>
          </a:bodyPr>
          <a:lstStyle>
            <a:lvl1pPr marL="0" indent="363538">
              <a:buNone/>
              <a:defRPr sz="2000">
                <a:solidFill>
                  <a:schemeClr val="bg1"/>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
        <p:nvSpPr>
          <p:cNvPr id="11" name="文本占位符 21"/>
          <p:cNvSpPr>
            <a:spLocks noGrp="1"/>
          </p:cNvSpPr>
          <p:nvPr>
            <p:ph type="body" sz="quarter" idx="17" hasCustomPrompt="1"/>
          </p:nvPr>
        </p:nvSpPr>
        <p:spPr>
          <a:xfrm>
            <a:off x="6487295" y="810098"/>
            <a:ext cx="3862741" cy="477231"/>
          </a:xfrm>
        </p:spPr>
        <p:txBody>
          <a:bodyPr anchor="ctr">
            <a:noAutofit/>
          </a:bodyPr>
          <a:lstStyle>
            <a:lvl1pPr marL="0" indent="0" algn="ctr">
              <a:buNone/>
              <a:defRPr sz="48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Tree>
    <p:extLst>
      <p:ext uri="{BB962C8B-B14F-4D97-AF65-F5344CB8AC3E}">
        <p14:creationId xmlns:p14="http://schemas.microsoft.com/office/powerpoint/2010/main" val="3996959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5" name="文本占位符 21"/>
          <p:cNvSpPr>
            <a:spLocks noGrp="1"/>
          </p:cNvSpPr>
          <p:nvPr>
            <p:ph type="body" sz="quarter" idx="19" hasCustomPrompt="1"/>
          </p:nvPr>
        </p:nvSpPr>
        <p:spPr>
          <a:xfrm>
            <a:off x="5958835" y="1799096"/>
            <a:ext cx="3172150"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6" name="文本占位符 21"/>
          <p:cNvSpPr>
            <a:spLocks noGrp="1"/>
          </p:cNvSpPr>
          <p:nvPr>
            <p:ph type="body" sz="quarter" idx="20" hasCustomPrompt="1"/>
          </p:nvPr>
        </p:nvSpPr>
        <p:spPr>
          <a:xfrm>
            <a:off x="2980331" y="4277836"/>
            <a:ext cx="3172150"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Tree>
    <p:extLst>
      <p:ext uri="{BB962C8B-B14F-4D97-AF65-F5344CB8AC3E}">
        <p14:creationId xmlns:p14="http://schemas.microsoft.com/office/powerpoint/2010/main" val="1397231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8" name="图片占位符 7"/>
          <p:cNvSpPr>
            <a:spLocks noGrp="1"/>
          </p:cNvSpPr>
          <p:nvPr>
            <p:ph type="pic" sz="quarter" idx="13"/>
          </p:nvPr>
        </p:nvSpPr>
        <p:spPr>
          <a:xfrm>
            <a:off x="2395818" y="1448857"/>
            <a:ext cx="2617694" cy="2160330"/>
          </a:xfrm>
          <a:custGeom>
            <a:avLst/>
            <a:gdLst>
              <a:gd name="connsiteX0" fmla="*/ 360062 w 3982571"/>
              <a:gd name="connsiteY0" fmla="*/ 0 h 2160330"/>
              <a:gd name="connsiteX1" fmla="*/ 3622509 w 3982571"/>
              <a:gd name="connsiteY1" fmla="*/ 0 h 2160330"/>
              <a:gd name="connsiteX2" fmla="*/ 3982571 w 3982571"/>
              <a:gd name="connsiteY2" fmla="*/ 360062 h 2160330"/>
              <a:gd name="connsiteX3" fmla="*/ 3982571 w 3982571"/>
              <a:gd name="connsiteY3" fmla="*/ 1800268 h 2160330"/>
              <a:gd name="connsiteX4" fmla="*/ 3622509 w 3982571"/>
              <a:gd name="connsiteY4" fmla="*/ 2160330 h 2160330"/>
              <a:gd name="connsiteX5" fmla="*/ 360062 w 3982571"/>
              <a:gd name="connsiteY5" fmla="*/ 2160330 h 2160330"/>
              <a:gd name="connsiteX6" fmla="*/ 0 w 3982571"/>
              <a:gd name="connsiteY6" fmla="*/ 1800268 h 2160330"/>
              <a:gd name="connsiteX7" fmla="*/ 0 w 3982571"/>
              <a:gd name="connsiteY7" fmla="*/ 360062 h 2160330"/>
              <a:gd name="connsiteX8" fmla="*/ 360062 w 3982571"/>
              <a:gd name="connsiteY8" fmla="*/ 0 h 216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2571" h="2160330">
                <a:moveTo>
                  <a:pt x="360062" y="0"/>
                </a:moveTo>
                <a:lnTo>
                  <a:pt x="3622509" y="0"/>
                </a:lnTo>
                <a:cubicBezTo>
                  <a:pt x="3821366" y="0"/>
                  <a:pt x="3982571" y="161205"/>
                  <a:pt x="3982571" y="360062"/>
                </a:cubicBezTo>
                <a:lnTo>
                  <a:pt x="3982571" y="1800268"/>
                </a:lnTo>
                <a:cubicBezTo>
                  <a:pt x="3982571" y="1999125"/>
                  <a:pt x="3821366" y="2160330"/>
                  <a:pt x="3622509" y="2160330"/>
                </a:cubicBezTo>
                <a:lnTo>
                  <a:pt x="360062" y="2160330"/>
                </a:lnTo>
                <a:cubicBezTo>
                  <a:pt x="161205" y="2160330"/>
                  <a:pt x="0" y="1999125"/>
                  <a:pt x="0" y="1800268"/>
                </a:cubicBezTo>
                <a:lnTo>
                  <a:pt x="0" y="360062"/>
                </a:lnTo>
                <a:cubicBezTo>
                  <a:pt x="0" y="161205"/>
                  <a:pt x="161205" y="0"/>
                  <a:pt x="360062" y="0"/>
                </a:cubicBezTo>
                <a:close/>
              </a:path>
            </a:pathLst>
          </a:custGeom>
          <a:noFill/>
        </p:spPr>
        <p:txBody>
          <a:bodyPr wrap="square">
            <a:noAutofit/>
          </a:bodyPr>
          <a:lstStyle/>
          <a:p>
            <a:endParaRPr lang="zh-CN" altLang="en-US"/>
          </a:p>
        </p:txBody>
      </p:sp>
      <p:sp>
        <p:nvSpPr>
          <p:cNvPr id="9" name="文本占位符 21"/>
          <p:cNvSpPr>
            <a:spLocks noGrp="1"/>
          </p:cNvSpPr>
          <p:nvPr>
            <p:ph type="body" sz="quarter" idx="17" hasCustomPrompt="1"/>
          </p:nvPr>
        </p:nvSpPr>
        <p:spPr>
          <a:xfrm>
            <a:off x="6142645" y="2162903"/>
            <a:ext cx="3862741" cy="477231"/>
          </a:xfrm>
        </p:spPr>
        <p:txBody>
          <a:bodyPr anchor="ctr">
            <a:noAutofit/>
          </a:bodyPr>
          <a:lstStyle>
            <a:lvl1pPr marL="0" indent="0" algn="ctr">
              <a:buNone/>
              <a:defRPr sz="48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10" name="文本占位符 10"/>
          <p:cNvSpPr>
            <a:spLocks noGrp="1"/>
          </p:cNvSpPr>
          <p:nvPr>
            <p:ph type="body" sz="quarter" idx="18" hasCustomPrompt="1"/>
          </p:nvPr>
        </p:nvSpPr>
        <p:spPr>
          <a:xfrm>
            <a:off x="6040880" y="3193224"/>
            <a:ext cx="4036779"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
        <p:nvSpPr>
          <p:cNvPr id="14" name="文本占位符 21"/>
          <p:cNvSpPr>
            <a:spLocks noGrp="1"/>
          </p:cNvSpPr>
          <p:nvPr>
            <p:ph type="body" sz="quarter" idx="19" hasCustomPrompt="1"/>
          </p:nvPr>
        </p:nvSpPr>
        <p:spPr>
          <a:xfrm>
            <a:off x="2790527" y="4553173"/>
            <a:ext cx="1828276" cy="325418"/>
          </a:xfrm>
        </p:spPr>
        <p:txBody>
          <a:bodyPr anchor="ctr">
            <a:noAutofit/>
          </a:bodyPr>
          <a:lstStyle>
            <a:lvl1pPr marL="0" indent="0" algn="ctr">
              <a:buNone/>
              <a:defRPr sz="2000" b="1">
                <a:solidFill>
                  <a:schemeClr val="bg1"/>
                </a:solidFill>
                <a:effectLst/>
                <a:latin typeface="Agency FB" panose="020B0503020202020204" pitchFamily="34" charset="0"/>
                <a:ea typeface="华文仿宋" panose="02010600040101010101" pitchFamily="2" charset="-122"/>
              </a:defRPr>
            </a:lvl1pPr>
          </a:lstStyle>
          <a:p>
            <a:pPr lvl="0"/>
            <a:r>
              <a:rPr lang="en-US" altLang="zh-CN" dirty="0"/>
              <a:t>BUY NOW</a:t>
            </a:r>
            <a:endParaRPr lang="zh-CN" altLang="en-US" dirty="0"/>
          </a:p>
        </p:txBody>
      </p:sp>
    </p:spTree>
    <p:extLst>
      <p:ext uri="{BB962C8B-B14F-4D97-AF65-F5344CB8AC3E}">
        <p14:creationId xmlns:p14="http://schemas.microsoft.com/office/powerpoint/2010/main" val="3311710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6" name="图片占位符 15"/>
          <p:cNvSpPr>
            <a:spLocks noGrp="1"/>
          </p:cNvSpPr>
          <p:nvPr>
            <p:ph type="pic" sz="quarter" idx="13"/>
          </p:nvPr>
        </p:nvSpPr>
        <p:spPr>
          <a:xfrm>
            <a:off x="507626" y="278963"/>
            <a:ext cx="3982571" cy="2160330"/>
          </a:xfrm>
          <a:custGeom>
            <a:avLst/>
            <a:gdLst>
              <a:gd name="connsiteX0" fmla="*/ 360062 w 3982571"/>
              <a:gd name="connsiteY0" fmla="*/ 0 h 2160330"/>
              <a:gd name="connsiteX1" fmla="*/ 3622509 w 3982571"/>
              <a:gd name="connsiteY1" fmla="*/ 0 h 2160330"/>
              <a:gd name="connsiteX2" fmla="*/ 3982571 w 3982571"/>
              <a:gd name="connsiteY2" fmla="*/ 360062 h 2160330"/>
              <a:gd name="connsiteX3" fmla="*/ 3982571 w 3982571"/>
              <a:gd name="connsiteY3" fmla="*/ 1800268 h 2160330"/>
              <a:gd name="connsiteX4" fmla="*/ 3622509 w 3982571"/>
              <a:gd name="connsiteY4" fmla="*/ 2160330 h 2160330"/>
              <a:gd name="connsiteX5" fmla="*/ 360062 w 3982571"/>
              <a:gd name="connsiteY5" fmla="*/ 2160330 h 2160330"/>
              <a:gd name="connsiteX6" fmla="*/ 0 w 3982571"/>
              <a:gd name="connsiteY6" fmla="*/ 1800268 h 2160330"/>
              <a:gd name="connsiteX7" fmla="*/ 0 w 3982571"/>
              <a:gd name="connsiteY7" fmla="*/ 360062 h 2160330"/>
              <a:gd name="connsiteX8" fmla="*/ 360062 w 3982571"/>
              <a:gd name="connsiteY8" fmla="*/ 0 h 216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2571" h="2160330">
                <a:moveTo>
                  <a:pt x="360062" y="0"/>
                </a:moveTo>
                <a:lnTo>
                  <a:pt x="3622509" y="0"/>
                </a:lnTo>
                <a:cubicBezTo>
                  <a:pt x="3821366" y="0"/>
                  <a:pt x="3982571" y="161205"/>
                  <a:pt x="3982571" y="360062"/>
                </a:cubicBezTo>
                <a:lnTo>
                  <a:pt x="3982571" y="1800268"/>
                </a:lnTo>
                <a:cubicBezTo>
                  <a:pt x="3982571" y="1999125"/>
                  <a:pt x="3821366" y="2160330"/>
                  <a:pt x="3622509" y="2160330"/>
                </a:cubicBezTo>
                <a:lnTo>
                  <a:pt x="360062" y="2160330"/>
                </a:lnTo>
                <a:cubicBezTo>
                  <a:pt x="161205" y="2160330"/>
                  <a:pt x="0" y="1999125"/>
                  <a:pt x="0" y="1800268"/>
                </a:cubicBezTo>
                <a:lnTo>
                  <a:pt x="0" y="360062"/>
                </a:lnTo>
                <a:cubicBezTo>
                  <a:pt x="0" y="161205"/>
                  <a:pt x="161205" y="0"/>
                  <a:pt x="360062" y="0"/>
                </a:cubicBezTo>
                <a:close/>
              </a:path>
            </a:pathLst>
          </a:custGeom>
          <a:noFill/>
        </p:spPr>
        <p:txBody>
          <a:bodyPr wrap="square">
            <a:noAutofit/>
          </a:bodyPr>
          <a:lstStyle/>
          <a:p>
            <a:endParaRPr lang="zh-CN" altLang="en-US"/>
          </a:p>
        </p:txBody>
      </p:sp>
      <p:sp>
        <p:nvSpPr>
          <p:cNvPr id="18" name="图片占位符 17"/>
          <p:cNvSpPr>
            <a:spLocks noGrp="1"/>
          </p:cNvSpPr>
          <p:nvPr>
            <p:ph type="pic" sz="quarter" idx="14"/>
          </p:nvPr>
        </p:nvSpPr>
        <p:spPr>
          <a:xfrm>
            <a:off x="2377888" y="1197763"/>
            <a:ext cx="5336241" cy="2894623"/>
          </a:xfrm>
          <a:custGeom>
            <a:avLst/>
            <a:gdLst>
              <a:gd name="connsiteX0" fmla="*/ 482447 w 5336241"/>
              <a:gd name="connsiteY0" fmla="*/ 0 h 2894623"/>
              <a:gd name="connsiteX1" fmla="*/ 4853794 w 5336241"/>
              <a:gd name="connsiteY1" fmla="*/ 0 h 2894623"/>
              <a:gd name="connsiteX2" fmla="*/ 5336241 w 5336241"/>
              <a:gd name="connsiteY2" fmla="*/ 482447 h 2894623"/>
              <a:gd name="connsiteX3" fmla="*/ 5336241 w 5336241"/>
              <a:gd name="connsiteY3" fmla="*/ 2412176 h 2894623"/>
              <a:gd name="connsiteX4" fmla="*/ 4853794 w 5336241"/>
              <a:gd name="connsiteY4" fmla="*/ 2894623 h 2894623"/>
              <a:gd name="connsiteX5" fmla="*/ 482447 w 5336241"/>
              <a:gd name="connsiteY5" fmla="*/ 2894623 h 2894623"/>
              <a:gd name="connsiteX6" fmla="*/ 0 w 5336241"/>
              <a:gd name="connsiteY6" fmla="*/ 2412176 h 2894623"/>
              <a:gd name="connsiteX7" fmla="*/ 0 w 5336241"/>
              <a:gd name="connsiteY7" fmla="*/ 482447 h 2894623"/>
              <a:gd name="connsiteX8" fmla="*/ 482447 w 5336241"/>
              <a:gd name="connsiteY8" fmla="*/ 0 h 289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6241" h="2894623">
                <a:moveTo>
                  <a:pt x="482447" y="0"/>
                </a:moveTo>
                <a:lnTo>
                  <a:pt x="4853794" y="0"/>
                </a:lnTo>
                <a:cubicBezTo>
                  <a:pt x="5120242" y="0"/>
                  <a:pt x="5336241" y="215999"/>
                  <a:pt x="5336241" y="482447"/>
                </a:cubicBezTo>
                <a:lnTo>
                  <a:pt x="5336241" y="2412176"/>
                </a:lnTo>
                <a:cubicBezTo>
                  <a:pt x="5336241" y="2678624"/>
                  <a:pt x="5120242" y="2894623"/>
                  <a:pt x="4853794" y="2894623"/>
                </a:cubicBezTo>
                <a:lnTo>
                  <a:pt x="482447" y="2894623"/>
                </a:lnTo>
                <a:cubicBezTo>
                  <a:pt x="215999" y="2894623"/>
                  <a:pt x="0" y="2678624"/>
                  <a:pt x="0" y="2412176"/>
                </a:cubicBezTo>
                <a:lnTo>
                  <a:pt x="0" y="482447"/>
                </a:lnTo>
                <a:cubicBezTo>
                  <a:pt x="0" y="215999"/>
                  <a:pt x="215999" y="0"/>
                  <a:pt x="482447" y="0"/>
                </a:cubicBezTo>
                <a:close/>
              </a:path>
            </a:pathLst>
          </a:custGeom>
          <a:noFill/>
        </p:spPr>
        <p:txBody>
          <a:bodyPr wrap="square">
            <a:noAutofit/>
          </a:bodyPr>
          <a:lstStyle/>
          <a:p>
            <a:endParaRPr lang="zh-CN" altLang="en-US"/>
          </a:p>
        </p:txBody>
      </p:sp>
      <p:sp>
        <p:nvSpPr>
          <p:cNvPr id="20" name="图片占位符 19"/>
          <p:cNvSpPr>
            <a:spLocks noGrp="1"/>
          </p:cNvSpPr>
          <p:nvPr>
            <p:ph type="pic" sz="quarter" idx="15"/>
          </p:nvPr>
        </p:nvSpPr>
        <p:spPr>
          <a:xfrm>
            <a:off x="5167032" y="2927257"/>
            <a:ext cx="6824382" cy="3701859"/>
          </a:xfrm>
          <a:custGeom>
            <a:avLst/>
            <a:gdLst>
              <a:gd name="connsiteX0" fmla="*/ 616989 w 6824382"/>
              <a:gd name="connsiteY0" fmla="*/ 0 h 3701859"/>
              <a:gd name="connsiteX1" fmla="*/ 6207393 w 6824382"/>
              <a:gd name="connsiteY1" fmla="*/ 0 h 3701859"/>
              <a:gd name="connsiteX2" fmla="*/ 6824382 w 6824382"/>
              <a:gd name="connsiteY2" fmla="*/ 616989 h 3701859"/>
              <a:gd name="connsiteX3" fmla="*/ 6824382 w 6824382"/>
              <a:gd name="connsiteY3" fmla="*/ 3084870 h 3701859"/>
              <a:gd name="connsiteX4" fmla="*/ 6207393 w 6824382"/>
              <a:gd name="connsiteY4" fmla="*/ 3701859 h 3701859"/>
              <a:gd name="connsiteX5" fmla="*/ 616989 w 6824382"/>
              <a:gd name="connsiteY5" fmla="*/ 3701859 h 3701859"/>
              <a:gd name="connsiteX6" fmla="*/ 0 w 6824382"/>
              <a:gd name="connsiteY6" fmla="*/ 3084870 h 3701859"/>
              <a:gd name="connsiteX7" fmla="*/ 0 w 6824382"/>
              <a:gd name="connsiteY7" fmla="*/ 616989 h 3701859"/>
              <a:gd name="connsiteX8" fmla="*/ 616989 w 6824382"/>
              <a:gd name="connsiteY8" fmla="*/ 0 h 370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4382" h="3701859">
                <a:moveTo>
                  <a:pt x="616989" y="0"/>
                </a:moveTo>
                <a:lnTo>
                  <a:pt x="6207393" y="0"/>
                </a:lnTo>
                <a:cubicBezTo>
                  <a:pt x="6548147" y="0"/>
                  <a:pt x="6824382" y="276235"/>
                  <a:pt x="6824382" y="616989"/>
                </a:cubicBezTo>
                <a:lnTo>
                  <a:pt x="6824382" y="3084870"/>
                </a:lnTo>
                <a:cubicBezTo>
                  <a:pt x="6824382" y="3425624"/>
                  <a:pt x="6548147" y="3701859"/>
                  <a:pt x="6207393" y="3701859"/>
                </a:cubicBezTo>
                <a:lnTo>
                  <a:pt x="616989" y="3701859"/>
                </a:lnTo>
                <a:cubicBezTo>
                  <a:pt x="276235" y="3701859"/>
                  <a:pt x="0" y="3425624"/>
                  <a:pt x="0" y="3084870"/>
                </a:cubicBezTo>
                <a:lnTo>
                  <a:pt x="0" y="616989"/>
                </a:lnTo>
                <a:cubicBezTo>
                  <a:pt x="0" y="276235"/>
                  <a:pt x="276235" y="0"/>
                  <a:pt x="616989" y="0"/>
                </a:cubicBezTo>
                <a:close/>
              </a:path>
            </a:pathLst>
          </a:custGeom>
          <a:noFill/>
        </p:spPr>
        <p:txBody>
          <a:bodyPr wrap="square">
            <a:noAutofit/>
          </a:bodyPr>
          <a:lstStyle/>
          <a:p>
            <a:endParaRPr lang="zh-CN" altLang="en-US"/>
          </a:p>
        </p:txBody>
      </p:sp>
      <p:sp>
        <p:nvSpPr>
          <p:cNvPr id="21" name="文本占位符 21"/>
          <p:cNvSpPr>
            <a:spLocks noGrp="1"/>
          </p:cNvSpPr>
          <p:nvPr>
            <p:ph type="body" sz="quarter" idx="17" hasCustomPrompt="1"/>
          </p:nvPr>
        </p:nvSpPr>
        <p:spPr>
          <a:xfrm>
            <a:off x="7834382" y="496864"/>
            <a:ext cx="3862741" cy="477231"/>
          </a:xfrm>
        </p:spPr>
        <p:txBody>
          <a:bodyPr anchor="ctr">
            <a:noAutofit/>
          </a:bodyPr>
          <a:lstStyle>
            <a:lvl1pPr marL="0" indent="0" algn="ctr">
              <a:buNone/>
              <a:defRPr sz="40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22" name="文本占位符 10"/>
          <p:cNvSpPr>
            <a:spLocks noGrp="1"/>
          </p:cNvSpPr>
          <p:nvPr>
            <p:ph type="body" sz="quarter" idx="18" hasCustomPrompt="1"/>
          </p:nvPr>
        </p:nvSpPr>
        <p:spPr>
          <a:xfrm>
            <a:off x="7834382" y="1197763"/>
            <a:ext cx="4036779" cy="1560512"/>
          </a:xfrm>
        </p:spPr>
        <p:txBody>
          <a:bodyPr>
            <a:noAutofit/>
          </a:bodyPr>
          <a:lstStyle>
            <a:lvl1pPr marL="0" indent="363538">
              <a:buNone/>
              <a:defRPr sz="16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
        <p:nvSpPr>
          <p:cNvPr id="24" name="文本占位符 10"/>
          <p:cNvSpPr>
            <a:spLocks noGrp="1"/>
          </p:cNvSpPr>
          <p:nvPr>
            <p:ph type="body" sz="quarter" idx="20" hasCustomPrompt="1"/>
          </p:nvPr>
        </p:nvSpPr>
        <p:spPr>
          <a:xfrm>
            <a:off x="453418" y="4456433"/>
            <a:ext cx="4036779" cy="1560512"/>
          </a:xfrm>
        </p:spPr>
        <p:txBody>
          <a:bodyPr>
            <a:noAutofit/>
          </a:bodyPr>
          <a:lstStyle>
            <a:lvl1pPr marL="0" indent="363538">
              <a:buNone/>
              <a:defRPr sz="16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2526410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7" name="文本占位符 21"/>
          <p:cNvSpPr>
            <a:spLocks noGrp="1"/>
          </p:cNvSpPr>
          <p:nvPr>
            <p:ph type="body" sz="quarter" idx="17" hasCustomPrompt="1"/>
          </p:nvPr>
        </p:nvSpPr>
        <p:spPr>
          <a:xfrm>
            <a:off x="6142645" y="2162903"/>
            <a:ext cx="3862741" cy="477231"/>
          </a:xfrm>
        </p:spPr>
        <p:txBody>
          <a:bodyPr anchor="ctr">
            <a:noAutofit/>
          </a:bodyPr>
          <a:lstStyle>
            <a:lvl1pPr marL="0" indent="0" algn="ctr">
              <a:buNone/>
              <a:defRPr sz="48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8" name="文本占位符 10"/>
          <p:cNvSpPr>
            <a:spLocks noGrp="1"/>
          </p:cNvSpPr>
          <p:nvPr>
            <p:ph type="body" sz="quarter" idx="18" hasCustomPrompt="1"/>
          </p:nvPr>
        </p:nvSpPr>
        <p:spPr>
          <a:xfrm>
            <a:off x="6040880" y="3193224"/>
            <a:ext cx="4036779"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3805690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1" name="文本占位符 21"/>
          <p:cNvSpPr>
            <a:spLocks noGrp="1"/>
          </p:cNvSpPr>
          <p:nvPr>
            <p:ph type="body" sz="quarter" idx="19" hasCustomPrompt="1"/>
          </p:nvPr>
        </p:nvSpPr>
        <p:spPr>
          <a:xfrm>
            <a:off x="3581400" y="1087603"/>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2" name="文本占位符 21"/>
          <p:cNvSpPr>
            <a:spLocks noGrp="1"/>
          </p:cNvSpPr>
          <p:nvPr>
            <p:ph type="body" sz="quarter" idx="20" hasCustomPrompt="1"/>
          </p:nvPr>
        </p:nvSpPr>
        <p:spPr>
          <a:xfrm>
            <a:off x="3581400" y="2170330"/>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3" name="文本占位符 21"/>
          <p:cNvSpPr>
            <a:spLocks noGrp="1"/>
          </p:cNvSpPr>
          <p:nvPr>
            <p:ph type="body" sz="quarter" idx="21" hasCustomPrompt="1"/>
          </p:nvPr>
        </p:nvSpPr>
        <p:spPr>
          <a:xfrm>
            <a:off x="3581400" y="3253058"/>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4" name="文本占位符 21"/>
          <p:cNvSpPr>
            <a:spLocks noGrp="1"/>
          </p:cNvSpPr>
          <p:nvPr>
            <p:ph type="body" sz="quarter" idx="22" hasCustomPrompt="1"/>
          </p:nvPr>
        </p:nvSpPr>
        <p:spPr>
          <a:xfrm>
            <a:off x="3568406" y="4335786"/>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5" name="文本占位符 21"/>
          <p:cNvSpPr>
            <a:spLocks noGrp="1"/>
          </p:cNvSpPr>
          <p:nvPr>
            <p:ph type="body" sz="quarter" idx="23" hasCustomPrompt="1"/>
          </p:nvPr>
        </p:nvSpPr>
        <p:spPr>
          <a:xfrm>
            <a:off x="3568406" y="5418514"/>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Tree>
    <p:extLst>
      <p:ext uri="{BB962C8B-B14F-4D97-AF65-F5344CB8AC3E}">
        <p14:creationId xmlns:p14="http://schemas.microsoft.com/office/powerpoint/2010/main" val="3526115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7" name="文本占位符 21"/>
          <p:cNvSpPr>
            <a:spLocks noGrp="1"/>
          </p:cNvSpPr>
          <p:nvPr>
            <p:ph type="body" sz="quarter" idx="17" hasCustomPrompt="1"/>
          </p:nvPr>
        </p:nvSpPr>
        <p:spPr>
          <a:xfrm>
            <a:off x="1591727" y="2176350"/>
            <a:ext cx="4441770" cy="477231"/>
          </a:xfrm>
        </p:spPr>
        <p:txBody>
          <a:bodyPr anchor="ctr">
            <a:noAutofit/>
          </a:bodyPr>
          <a:lstStyle>
            <a:lvl1pPr marL="0" indent="0" algn="ctr">
              <a:buNone/>
              <a:defRPr sz="54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8" name="文本占位符 10"/>
          <p:cNvSpPr>
            <a:spLocks noGrp="1"/>
          </p:cNvSpPr>
          <p:nvPr>
            <p:ph type="body" sz="quarter" idx="18" hasCustomPrompt="1"/>
          </p:nvPr>
        </p:nvSpPr>
        <p:spPr>
          <a:xfrm>
            <a:off x="1489962" y="3206671"/>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3018691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7" name="文本占位符 21"/>
          <p:cNvSpPr>
            <a:spLocks noGrp="1"/>
          </p:cNvSpPr>
          <p:nvPr>
            <p:ph type="body" sz="quarter" idx="17" hasCustomPrompt="1"/>
          </p:nvPr>
        </p:nvSpPr>
        <p:spPr>
          <a:xfrm>
            <a:off x="6351986" y="2041879"/>
            <a:ext cx="4441770" cy="477231"/>
          </a:xfrm>
        </p:spPr>
        <p:txBody>
          <a:bodyPr anchor="ctr">
            <a:noAutofit/>
          </a:bodyPr>
          <a:lstStyle>
            <a:lvl1pPr marL="0" indent="0" algn="ctr">
              <a:buNone/>
              <a:defRPr sz="54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8" name="文本占位符 10"/>
          <p:cNvSpPr>
            <a:spLocks noGrp="1"/>
          </p:cNvSpPr>
          <p:nvPr>
            <p:ph type="body" sz="quarter" idx="18" hasCustomPrompt="1"/>
          </p:nvPr>
        </p:nvSpPr>
        <p:spPr>
          <a:xfrm>
            <a:off x="6250221" y="3072200"/>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102125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8" name="文本占位符 21"/>
          <p:cNvSpPr>
            <a:spLocks noGrp="1"/>
          </p:cNvSpPr>
          <p:nvPr>
            <p:ph type="body" sz="quarter" idx="17" hasCustomPrompt="1"/>
          </p:nvPr>
        </p:nvSpPr>
        <p:spPr>
          <a:xfrm>
            <a:off x="3837384" y="1651915"/>
            <a:ext cx="4517231" cy="477231"/>
          </a:xfrm>
        </p:spPr>
        <p:txBody>
          <a:bodyPr anchor="ctr">
            <a:noAutofit/>
          </a:bodyPr>
          <a:lstStyle>
            <a:lvl1pPr marL="0" indent="0" algn="ctr">
              <a:buNone/>
              <a:defRPr sz="54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9" name="文本占位符 10"/>
          <p:cNvSpPr>
            <a:spLocks noGrp="1"/>
          </p:cNvSpPr>
          <p:nvPr>
            <p:ph type="body" sz="quarter" idx="18" hasCustomPrompt="1"/>
          </p:nvPr>
        </p:nvSpPr>
        <p:spPr>
          <a:xfrm>
            <a:off x="3735620" y="2682236"/>
            <a:ext cx="4720758"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15974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33818" y="4114799"/>
            <a:ext cx="9144000" cy="645739"/>
          </a:xfrm>
        </p:spPr>
        <p:txBody>
          <a:bodyPr anchor="ctr">
            <a:normAutofit/>
          </a:bodyPr>
          <a:lstStyle>
            <a:lvl1pPr algn="ctr">
              <a:defRPr sz="4000" b="1" i="0">
                <a:solidFill>
                  <a:schemeClr val="bg1"/>
                </a:solidFill>
                <a:latin typeface="Microsoft JhengHei" panose="020B0604030504040204" pitchFamily="34" charset="-120"/>
                <a:ea typeface="Microsoft JhengHei" panose="020B0604030504040204" pitchFamily="34" charset="-120"/>
                <a:cs typeface="Microsoft Himalaya" pitchFamily="2" charset="0"/>
              </a:defRPr>
            </a:lvl1pPr>
          </a:lstStyle>
          <a:p>
            <a:r>
              <a:rPr lang="zh-CN" altLang="en-US" dirty="0"/>
              <a:t>单击此处编辑母版标题样式</a:t>
            </a:r>
          </a:p>
        </p:txBody>
      </p:sp>
      <p:sp>
        <p:nvSpPr>
          <p:cNvPr id="3" name="副标题 2"/>
          <p:cNvSpPr>
            <a:spLocks noGrp="1"/>
          </p:cNvSpPr>
          <p:nvPr>
            <p:ph type="subTitle" idx="1"/>
          </p:nvPr>
        </p:nvSpPr>
        <p:spPr>
          <a:xfrm>
            <a:off x="1898248" y="4952712"/>
            <a:ext cx="8134105" cy="455145"/>
          </a:xfrm>
        </p:spPr>
        <p:txBody>
          <a:bodyPr>
            <a:normAutofit/>
          </a:bodyPr>
          <a:lstStyle>
            <a:lvl1pPr marL="0" indent="0" algn="ctr">
              <a:buNone/>
              <a:defRPr sz="2000" b="0" i="0">
                <a:solidFill>
                  <a:schemeClr val="tx1">
                    <a:lumMod val="65000"/>
                    <a:lumOff val="35000"/>
                  </a:schemeClr>
                </a:solidFill>
                <a:latin typeface="Microsoft JhengHei" panose="020B0604030504040204" pitchFamily="34" charset="-120"/>
                <a:ea typeface="Microsoft JhengHe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grpSp>
        <p:nvGrpSpPr>
          <p:cNvPr id="5" name="群組 4"/>
          <p:cNvGrpSpPr/>
          <p:nvPr userDrawn="1"/>
        </p:nvGrpSpPr>
        <p:grpSpPr>
          <a:xfrm>
            <a:off x="-211183" y="-648786"/>
            <a:ext cx="12754662" cy="7415345"/>
            <a:chOff x="-211183" y="-648786"/>
            <a:chExt cx="12754662" cy="7415345"/>
          </a:xfrm>
        </p:grpSpPr>
        <p:sp>
          <p:nvSpPr>
            <p:cNvPr id="6" name="橢圓 5"/>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userDrawn="1"/>
          </p:nvSpPr>
          <p:spPr>
            <a:xfrm>
              <a:off x="211182" y="505101"/>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211183" y="2360025"/>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688210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8" name="文本占位符 21"/>
          <p:cNvSpPr>
            <a:spLocks noGrp="1"/>
          </p:cNvSpPr>
          <p:nvPr>
            <p:ph type="body" sz="quarter" idx="17" hasCustomPrompt="1"/>
          </p:nvPr>
        </p:nvSpPr>
        <p:spPr>
          <a:xfrm>
            <a:off x="4290593" y="1435911"/>
            <a:ext cx="3610813" cy="477231"/>
          </a:xfrm>
        </p:spPr>
        <p:txBody>
          <a:bodyPr anchor="ctr">
            <a:noAutofit/>
          </a:bodyPr>
          <a:lstStyle>
            <a:lvl1pPr marL="0" indent="0" algn="ctr">
              <a:buNone/>
              <a:defRPr sz="4400" b="1">
                <a:solidFill>
                  <a:schemeClr val="bg1"/>
                </a:solidFill>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11" name="文本占位符 10"/>
          <p:cNvSpPr>
            <a:spLocks noGrp="1"/>
          </p:cNvSpPr>
          <p:nvPr>
            <p:ph type="body" sz="quarter" idx="18" hasCustomPrompt="1"/>
          </p:nvPr>
        </p:nvSpPr>
        <p:spPr>
          <a:xfrm>
            <a:off x="3735620" y="3401640"/>
            <a:ext cx="4720758"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31678249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2" name="文本占位符 21"/>
          <p:cNvSpPr>
            <a:spLocks noGrp="1"/>
          </p:cNvSpPr>
          <p:nvPr>
            <p:ph type="body" sz="quarter" idx="16" hasCustomPrompt="1"/>
          </p:nvPr>
        </p:nvSpPr>
        <p:spPr>
          <a:xfrm>
            <a:off x="1958796" y="5743272"/>
            <a:ext cx="2098851" cy="477231"/>
          </a:xfrm>
        </p:spPr>
        <p:txBody>
          <a:bodyPr anchor="ctr">
            <a:noAutofit/>
          </a:bodyPr>
          <a:lstStyle>
            <a:lvl1pPr marL="0" indent="0" algn="ctr">
              <a:buNone/>
              <a:defRPr sz="2400">
                <a:solidFill>
                  <a:srgbClr val="0070C0"/>
                </a:solidFill>
                <a:latin typeface="华文楷体" panose="02010600040101010101" pitchFamily="2" charset="-122"/>
                <a:ea typeface="华文楷体" panose="02010600040101010101" pitchFamily="2" charset="-122"/>
              </a:defRPr>
            </a:lvl1pPr>
          </a:lstStyle>
          <a:p>
            <a:pPr lvl="0"/>
            <a:r>
              <a:rPr lang="zh-CN" altLang="en-US" dirty="0"/>
              <a:t>输入文本</a:t>
            </a:r>
          </a:p>
        </p:txBody>
      </p:sp>
      <p:sp>
        <p:nvSpPr>
          <p:cNvPr id="13" name="文本占位符 21"/>
          <p:cNvSpPr>
            <a:spLocks noGrp="1"/>
          </p:cNvSpPr>
          <p:nvPr>
            <p:ph type="body" sz="quarter" idx="17" hasCustomPrompt="1"/>
          </p:nvPr>
        </p:nvSpPr>
        <p:spPr>
          <a:xfrm>
            <a:off x="4017314" y="5725155"/>
            <a:ext cx="2098851" cy="477231"/>
          </a:xfrm>
        </p:spPr>
        <p:txBody>
          <a:bodyPr anchor="ctr">
            <a:noAutofit/>
          </a:bodyPr>
          <a:lstStyle>
            <a:lvl1pPr marL="0" indent="0" algn="ctr">
              <a:buNone/>
              <a:defRPr sz="24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输入文本</a:t>
            </a:r>
          </a:p>
        </p:txBody>
      </p:sp>
      <p:sp>
        <p:nvSpPr>
          <p:cNvPr id="14" name="文本占位符 21"/>
          <p:cNvSpPr>
            <a:spLocks noGrp="1"/>
          </p:cNvSpPr>
          <p:nvPr>
            <p:ph type="body" sz="quarter" idx="18" hasCustomPrompt="1"/>
          </p:nvPr>
        </p:nvSpPr>
        <p:spPr>
          <a:xfrm>
            <a:off x="6080293" y="5725155"/>
            <a:ext cx="2098851" cy="477231"/>
          </a:xfrm>
        </p:spPr>
        <p:txBody>
          <a:bodyPr anchor="ctr">
            <a:noAutofit/>
          </a:bodyPr>
          <a:lstStyle>
            <a:lvl1pPr marL="0" indent="0" algn="ctr">
              <a:buNone/>
              <a:defRPr sz="24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输入文本</a:t>
            </a:r>
          </a:p>
        </p:txBody>
      </p:sp>
      <p:sp>
        <p:nvSpPr>
          <p:cNvPr id="15" name="文本占位符 21"/>
          <p:cNvSpPr>
            <a:spLocks noGrp="1"/>
          </p:cNvSpPr>
          <p:nvPr>
            <p:ph type="body" sz="quarter" idx="19" hasCustomPrompt="1"/>
          </p:nvPr>
        </p:nvSpPr>
        <p:spPr>
          <a:xfrm>
            <a:off x="8134352" y="5722541"/>
            <a:ext cx="2098851" cy="477231"/>
          </a:xfrm>
        </p:spPr>
        <p:txBody>
          <a:bodyPr anchor="ctr">
            <a:noAutofit/>
          </a:bodyPr>
          <a:lstStyle>
            <a:lvl1pPr marL="0" indent="0" algn="ctr">
              <a:buNone/>
              <a:defRPr sz="24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输入文本</a:t>
            </a:r>
          </a:p>
        </p:txBody>
      </p:sp>
      <p:sp>
        <p:nvSpPr>
          <p:cNvPr id="16" name="文本占位符 21"/>
          <p:cNvSpPr>
            <a:spLocks noGrp="1"/>
          </p:cNvSpPr>
          <p:nvPr>
            <p:ph type="body" sz="quarter" idx="20" hasCustomPrompt="1"/>
          </p:nvPr>
        </p:nvSpPr>
        <p:spPr>
          <a:xfrm>
            <a:off x="4060874" y="999003"/>
            <a:ext cx="4070251" cy="833438"/>
          </a:xfrm>
        </p:spPr>
        <p:txBody>
          <a:bodyPr>
            <a:noAutofit/>
          </a:bodyPr>
          <a:lstStyle>
            <a:lvl1pPr marL="0" indent="0" algn="ctr">
              <a:buNone/>
              <a:defRPr sz="4800">
                <a:solidFill>
                  <a:schemeClr val="bg1">
                    <a:lumMod val="50000"/>
                  </a:schemeClr>
                </a:solidFill>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17" name="文本占位符 21"/>
          <p:cNvSpPr>
            <a:spLocks noGrp="1"/>
          </p:cNvSpPr>
          <p:nvPr>
            <p:ph type="body" sz="quarter" idx="21" hasCustomPrompt="1"/>
          </p:nvPr>
        </p:nvSpPr>
        <p:spPr>
          <a:xfrm>
            <a:off x="6024277" y="2553117"/>
            <a:ext cx="3509118" cy="2310841"/>
          </a:xfrm>
        </p:spPr>
        <p:txBody>
          <a:bodyPr anchor="ctr">
            <a:noAutofit/>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bg1">
                    <a:lumMod val="50000"/>
                  </a:schemeClr>
                </a:solidFill>
                <a:latin typeface="华文楷体" panose="02010600040101010101" pitchFamily="2" charset="-122"/>
                <a:ea typeface="华文楷体" panose="02010600040101010101" pitchFamily="2" charset="-12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点击输入文字文字文字</a:t>
            </a:r>
            <a:endParaRPr lang="en-US" altLang="zh-CN"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点击输入文字文字文字</a:t>
            </a:r>
            <a:endParaRPr lang="en-US" altLang="zh-CN"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点击输入文字文字文字</a:t>
            </a:r>
            <a:endParaRPr lang="en-US" altLang="zh-CN"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点击输入文字文字文字</a:t>
            </a:r>
            <a:endParaRPr lang="en-US" altLang="zh-CN"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点击输入文字文字文字</a:t>
            </a:r>
          </a:p>
        </p:txBody>
      </p:sp>
      <p:sp>
        <p:nvSpPr>
          <p:cNvPr id="18" name="图片占位符 29"/>
          <p:cNvSpPr>
            <a:spLocks noGrp="1"/>
          </p:cNvSpPr>
          <p:nvPr>
            <p:ph type="pic" sz="quarter" idx="14" hasCustomPrompt="1"/>
          </p:nvPr>
        </p:nvSpPr>
        <p:spPr>
          <a:xfrm>
            <a:off x="3010498" y="2701740"/>
            <a:ext cx="2013632" cy="2013632"/>
          </a:xfrm>
          <a:custGeom>
            <a:avLst/>
            <a:gdLst>
              <a:gd name="connsiteX0" fmla="*/ 941295 w 1882590"/>
              <a:gd name="connsiteY0" fmla="*/ 0 h 1882590"/>
              <a:gd name="connsiteX1" fmla="*/ 1882590 w 1882590"/>
              <a:gd name="connsiteY1" fmla="*/ 941295 h 1882590"/>
              <a:gd name="connsiteX2" fmla="*/ 941295 w 1882590"/>
              <a:gd name="connsiteY2" fmla="*/ 1882590 h 1882590"/>
              <a:gd name="connsiteX3" fmla="*/ 0 w 1882590"/>
              <a:gd name="connsiteY3" fmla="*/ 941295 h 1882590"/>
              <a:gd name="connsiteX4" fmla="*/ 941295 w 1882590"/>
              <a:gd name="connsiteY4" fmla="*/ 0 h 188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0" h="1882590">
                <a:moveTo>
                  <a:pt x="941295" y="0"/>
                </a:moveTo>
                <a:cubicBezTo>
                  <a:pt x="1461158" y="0"/>
                  <a:pt x="1882590" y="421432"/>
                  <a:pt x="1882590" y="941295"/>
                </a:cubicBezTo>
                <a:cubicBezTo>
                  <a:pt x="1882590" y="1461158"/>
                  <a:pt x="1461158" y="1882590"/>
                  <a:pt x="941295" y="1882590"/>
                </a:cubicBezTo>
                <a:cubicBezTo>
                  <a:pt x="421432" y="1882590"/>
                  <a:pt x="0" y="1461158"/>
                  <a:pt x="0" y="941295"/>
                </a:cubicBezTo>
                <a:cubicBezTo>
                  <a:pt x="0" y="421432"/>
                  <a:pt x="421432" y="0"/>
                  <a:pt x="941295" y="0"/>
                </a:cubicBezTo>
                <a:close/>
              </a:path>
            </a:pathLst>
          </a:custGeom>
        </p:spPr>
        <p:txBody>
          <a:bodyPr wrap="square">
            <a:noAutofit/>
          </a:bodyPr>
          <a:lstStyle/>
          <a:p>
            <a:r>
              <a:rPr lang="zh-CN" altLang="en-US" dirty="0"/>
              <a:t>点击添加图片</a:t>
            </a:r>
          </a:p>
        </p:txBody>
      </p:sp>
    </p:spTree>
    <p:extLst>
      <p:ext uri="{BB962C8B-B14F-4D97-AF65-F5344CB8AC3E}">
        <p14:creationId xmlns:p14="http://schemas.microsoft.com/office/powerpoint/2010/main" val="3350479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6" name="图片占位符 7"/>
          <p:cNvSpPr>
            <a:spLocks noGrp="1"/>
          </p:cNvSpPr>
          <p:nvPr>
            <p:ph type="pic" sz="quarter" idx="13"/>
          </p:nvPr>
        </p:nvSpPr>
        <p:spPr>
          <a:xfrm>
            <a:off x="2807133" y="1882587"/>
            <a:ext cx="1321053" cy="1318325"/>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9" name="图片占位符 7"/>
          <p:cNvSpPr>
            <a:spLocks noGrp="1"/>
          </p:cNvSpPr>
          <p:nvPr>
            <p:ph type="pic" sz="quarter" idx="14"/>
          </p:nvPr>
        </p:nvSpPr>
        <p:spPr>
          <a:xfrm>
            <a:off x="5378603" y="1882587"/>
            <a:ext cx="1321053" cy="1318325"/>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10" name="图片占位符 7"/>
          <p:cNvSpPr>
            <a:spLocks noGrp="1"/>
          </p:cNvSpPr>
          <p:nvPr>
            <p:ph type="pic" sz="quarter" idx="15"/>
          </p:nvPr>
        </p:nvSpPr>
        <p:spPr>
          <a:xfrm>
            <a:off x="7950073" y="1882587"/>
            <a:ext cx="1321053" cy="1318325"/>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12" name="文本占位符 21"/>
          <p:cNvSpPr>
            <a:spLocks noGrp="1"/>
          </p:cNvSpPr>
          <p:nvPr>
            <p:ph type="body" sz="quarter" idx="16" hasCustomPrompt="1"/>
          </p:nvPr>
        </p:nvSpPr>
        <p:spPr>
          <a:xfrm>
            <a:off x="2748535" y="3727589"/>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a:t>
            </a:r>
          </a:p>
        </p:txBody>
      </p:sp>
      <p:sp>
        <p:nvSpPr>
          <p:cNvPr id="13" name="文本占位符 21"/>
          <p:cNvSpPr>
            <a:spLocks noGrp="1"/>
          </p:cNvSpPr>
          <p:nvPr>
            <p:ph type="body" sz="quarter" idx="17" hasCustomPrompt="1"/>
          </p:nvPr>
        </p:nvSpPr>
        <p:spPr>
          <a:xfrm>
            <a:off x="5320005" y="3727589"/>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a:t>
            </a:r>
          </a:p>
        </p:txBody>
      </p:sp>
      <p:sp>
        <p:nvSpPr>
          <p:cNvPr id="14" name="文本占位符 21"/>
          <p:cNvSpPr>
            <a:spLocks noGrp="1"/>
          </p:cNvSpPr>
          <p:nvPr>
            <p:ph type="body" sz="quarter" idx="18" hasCustomPrompt="1"/>
          </p:nvPr>
        </p:nvSpPr>
        <p:spPr>
          <a:xfrm>
            <a:off x="7891475" y="3727589"/>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a:t>
            </a:r>
          </a:p>
        </p:txBody>
      </p:sp>
      <p:sp>
        <p:nvSpPr>
          <p:cNvPr id="16" name="文本占位符 21"/>
          <p:cNvSpPr>
            <a:spLocks noGrp="1"/>
          </p:cNvSpPr>
          <p:nvPr>
            <p:ph type="body" sz="quarter" idx="19" hasCustomPrompt="1"/>
          </p:nvPr>
        </p:nvSpPr>
        <p:spPr>
          <a:xfrm>
            <a:off x="4004002" y="5705474"/>
            <a:ext cx="4070251" cy="833438"/>
          </a:xfrm>
        </p:spPr>
        <p:txBody>
          <a:bodyPr>
            <a:noAutofit/>
          </a:bodyPr>
          <a:lstStyle>
            <a:lvl1pPr marL="0" indent="0" algn="ctr">
              <a:buNone/>
              <a:defRPr sz="4800">
                <a:solidFill>
                  <a:schemeClr val="bg1">
                    <a:lumMod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Tree>
    <p:extLst>
      <p:ext uri="{BB962C8B-B14F-4D97-AF65-F5344CB8AC3E}">
        <p14:creationId xmlns:p14="http://schemas.microsoft.com/office/powerpoint/2010/main" val="2627364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任意多边形 9"/>
          <p:cNvSpPr/>
          <p:nvPr userDrawn="1"/>
        </p:nvSpPr>
        <p:spPr>
          <a:xfrm>
            <a:off x="5684849" y="2254260"/>
            <a:ext cx="3771740" cy="3809475"/>
          </a:xfrm>
          <a:custGeom>
            <a:avLst/>
            <a:gdLst>
              <a:gd name="connsiteX0" fmla="*/ 1869141 w 3738282"/>
              <a:gd name="connsiteY0" fmla="*/ 1088651 h 3738282"/>
              <a:gd name="connsiteX1" fmla="*/ 1088651 w 3738282"/>
              <a:gd name="connsiteY1" fmla="*/ 1869141 h 3738282"/>
              <a:gd name="connsiteX2" fmla="*/ 1869141 w 3738282"/>
              <a:gd name="connsiteY2" fmla="*/ 2649631 h 3738282"/>
              <a:gd name="connsiteX3" fmla="*/ 2649631 w 3738282"/>
              <a:gd name="connsiteY3" fmla="*/ 1869141 h 3738282"/>
              <a:gd name="connsiteX4" fmla="*/ 1869141 w 3738282"/>
              <a:gd name="connsiteY4" fmla="*/ 1088651 h 3738282"/>
              <a:gd name="connsiteX5" fmla="*/ 1869141 w 3738282"/>
              <a:gd name="connsiteY5" fmla="*/ 0 h 3738282"/>
              <a:gd name="connsiteX6" fmla="*/ 3738282 w 3738282"/>
              <a:gd name="connsiteY6" fmla="*/ 1869141 h 3738282"/>
              <a:gd name="connsiteX7" fmla="*/ 1869141 w 3738282"/>
              <a:gd name="connsiteY7" fmla="*/ 3738282 h 3738282"/>
              <a:gd name="connsiteX8" fmla="*/ 0 w 3738282"/>
              <a:gd name="connsiteY8" fmla="*/ 1869141 h 3738282"/>
              <a:gd name="connsiteX9" fmla="*/ 1869141 w 3738282"/>
              <a:gd name="connsiteY9" fmla="*/ 0 h 373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8282" h="3738282">
                <a:moveTo>
                  <a:pt x="1869141" y="1088651"/>
                </a:moveTo>
                <a:cubicBezTo>
                  <a:pt x="1438088" y="1088651"/>
                  <a:pt x="1088651" y="1438088"/>
                  <a:pt x="1088651" y="1869141"/>
                </a:cubicBezTo>
                <a:cubicBezTo>
                  <a:pt x="1088651" y="2300194"/>
                  <a:pt x="1438088" y="2649631"/>
                  <a:pt x="1869141" y="2649631"/>
                </a:cubicBezTo>
                <a:cubicBezTo>
                  <a:pt x="2300194" y="2649631"/>
                  <a:pt x="2649631" y="2300194"/>
                  <a:pt x="2649631" y="1869141"/>
                </a:cubicBezTo>
                <a:cubicBezTo>
                  <a:pt x="2649631" y="1438088"/>
                  <a:pt x="2300194" y="1088651"/>
                  <a:pt x="1869141" y="1088651"/>
                </a:cubicBezTo>
                <a:close/>
                <a:moveTo>
                  <a:pt x="1869141" y="0"/>
                </a:moveTo>
                <a:cubicBezTo>
                  <a:pt x="2901439" y="0"/>
                  <a:pt x="3738282" y="836843"/>
                  <a:pt x="3738282" y="1869141"/>
                </a:cubicBezTo>
                <a:cubicBezTo>
                  <a:pt x="3738282" y="2901439"/>
                  <a:pt x="2901439" y="3738282"/>
                  <a:pt x="1869141" y="3738282"/>
                </a:cubicBezTo>
                <a:cubicBezTo>
                  <a:pt x="836843" y="3738282"/>
                  <a:pt x="0" y="2901439"/>
                  <a:pt x="0" y="1869141"/>
                </a:cubicBezTo>
                <a:cubicBezTo>
                  <a:pt x="0" y="836843"/>
                  <a:pt x="836843" y="0"/>
                  <a:pt x="1869141" y="0"/>
                </a:cubicBezTo>
                <a:close/>
              </a:path>
            </a:pathLst>
          </a:custGeom>
          <a:solidFill>
            <a:srgbClr val="FFAFFF">
              <a:alpha val="34902"/>
            </a:srgbClr>
          </a:solidFill>
          <a:ln>
            <a:noFill/>
          </a:ln>
          <a:effectLst>
            <a:softEdge rad="635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11" name="组合 10"/>
          <p:cNvGrpSpPr/>
          <p:nvPr userDrawn="1"/>
        </p:nvGrpSpPr>
        <p:grpSpPr>
          <a:xfrm>
            <a:off x="3650875" y="4123402"/>
            <a:ext cx="7228874" cy="630733"/>
            <a:chOff x="2119629" y="1887688"/>
            <a:chExt cx="6535421" cy="862639"/>
          </a:xfrm>
          <a:solidFill>
            <a:schemeClr val="bg1"/>
          </a:solidFill>
        </p:grpSpPr>
        <p:sp>
          <p:nvSpPr>
            <p:cNvPr id="12" name="圆角矩形 11"/>
            <p:cNvSpPr/>
            <p:nvPr/>
          </p:nvSpPr>
          <p:spPr>
            <a:xfrm>
              <a:off x="2119629" y="1887689"/>
              <a:ext cx="4919800" cy="115260"/>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空心弧 12"/>
            <p:cNvSpPr/>
            <p:nvPr/>
          </p:nvSpPr>
          <p:spPr>
            <a:xfrm rot="5400000">
              <a:off x="6731000" y="1887688"/>
              <a:ext cx="488950" cy="488950"/>
            </a:xfrm>
            <a:prstGeom prst="blockArc">
              <a:avLst>
                <a:gd name="adj1" fmla="val 10800000"/>
                <a:gd name="adj2" fmla="val 0"/>
                <a:gd name="adj3" fmla="val 22402"/>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4" name="圆角矩形 13"/>
            <p:cNvSpPr/>
            <p:nvPr/>
          </p:nvSpPr>
          <p:spPr>
            <a:xfrm>
              <a:off x="5638800" y="2261377"/>
              <a:ext cx="1400628" cy="115261"/>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空心弧 14"/>
            <p:cNvSpPr/>
            <p:nvPr/>
          </p:nvSpPr>
          <p:spPr>
            <a:xfrm rot="16200000">
              <a:off x="5441950" y="2261377"/>
              <a:ext cx="488950" cy="488950"/>
            </a:xfrm>
            <a:prstGeom prst="blockArc">
              <a:avLst>
                <a:gd name="adj1" fmla="val 10800000"/>
                <a:gd name="adj2" fmla="val 0"/>
                <a:gd name="adj3" fmla="val 22402"/>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6" name="圆角矩形 15"/>
            <p:cNvSpPr/>
            <p:nvPr/>
          </p:nvSpPr>
          <p:spPr>
            <a:xfrm>
              <a:off x="5638800" y="2635066"/>
              <a:ext cx="3016250" cy="115261"/>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6" name="任意多边形 5"/>
          <p:cNvSpPr/>
          <p:nvPr userDrawn="1"/>
        </p:nvSpPr>
        <p:spPr>
          <a:xfrm>
            <a:off x="1398491" y="-135359"/>
            <a:ext cx="3442449" cy="6199094"/>
          </a:xfrm>
          <a:custGeom>
            <a:avLst/>
            <a:gdLst>
              <a:gd name="connsiteX0" fmla="*/ 2 w 3442449"/>
              <a:gd name="connsiteY0" fmla="*/ 0 h 6199094"/>
              <a:gd name="connsiteX1" fmla="*/ 3442449 w 3442449"/>
              <a:gd name="connsiteY1" fmla="*/ 0 h 6199094"/>
              <a:gd name="connsiteX2" fmla="*/ 3442449 w 3442449"/>
              <a:gd name="connsiteY2" fmla="*/ 4518212 h 6199094"/>
              <a:gd name="connsiteX3" fmla="*/ 3442449 w 3442449"/>
              <a:gd name="connsiteY3" fmla="*/ 4518212 h 6199094"/>
              <a:gd name="connsiteX4" fmla="*/ 3442449 w 3442449"/>
              <a:gd name="connsiteY4" fmla="*/ 4766982 h 6199094"/>
              <a:gd name="connsiteX5" fmla="*/ 1721225 w 3442449"/>
              <a:gd name="connsiteY5" fmla="*/ 6199094 h 6199094"/>
              <a:gd name="connsiteX6" fmla="*/ 0 w 3442449"/>
              <a:gd name="connsiteY6" fmla="*/ 4766982 h 6199094"/>
              <a:gd name="connsiteX7" fmla="*/ 2 w 3442449"/>
              <a:gd name="connsiteY7" fmla="*/ 3334870 h 6199094"/>
              <a:gd name="connsiteX8" fmla="*/ 2 w 3442449"/>
              <a:gd name="connsiteY8" fmla="*/ 3334870 h 619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2449" h="6199094">
                <a:moveTo>
                  <a:pt x="2" y="0"/>
                </a:moveTo>
                <a:lnTo>
                  <a:pt x="3442449" y="0"/>
                </a:lnTo>
                <a:lnTo>
                  <a:pt x="3442449" y="4518212"/>
                </a:lnTo>
                <a:lnTo>
                  <a:pt x="3442449" y="4518212"/>
                </a:lnTo>
                <a:lnTo>
                  <a:pt x="3442449" y="4766982"/>
                </a:lnTo>
                <a:cubicBezTo>
                  <a:pt x="3442449" y="5557916"/>
                  <a:pt x="2671831" y="6199094"/>
                  <a:pt x="1721225" y="6199094"/>
                </a:cubicBezTo>
                <a:cubicBezTo>
                  <a:pt x="770619" y="6199094"/>
                  <a:pt x="0" y="5557916"/>
                  <a:pt x="0" y="4766982"/>
                </a:cubicBezTo>
                <a:lnTo>
                  <a:pt x="2" y="3334870"/>
                </a:lnTo>
                <a:lnTo>
                  <a:pt x="2" y="3334870"/>
                </a:lnTo>
                <a:close/>
              </a:path>
            </a:pathLst>
          </a:custGeom>
          <a:solidFill>
            <a:schemeClr val="bg1"/>
          </a:solidFill>
          <a:ln>
            <a:noFill/>
          </a:ln>
          <a:effectLst>
            <a:outerShdw blurRad="508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2588558" y="672353"/>
            <a:ext cx="1062317" cy="1446550"/>
          </a:xfrm>
          <a:prstGeom prst="rect">
            <a:avLst/>
          </a:prstGeom>
          <a:noFill/>
        </p:spPr>
        <p:txBody>
          <a:bodyPr wrap="square" rtlCol="0">
            <a:spAutoFit/>
          </a:bodyPr>
          <a:lstStyle/>
          <a:p>
            <a:pPr algn="ctr"/>
            <a:r>
              <a:rPr lang="zh-CN" altLang="en-US" sz="8800" dirty="0">
                <a:solidFill>
                  <a:schemeClr val="tx1">
                    <a:lumMod val="50000"/>
                    <a:lumOff val="50000"/>
                  </a:schemeClr>
                </a:solidFill>
                <a:latin typeface="华文仿宋" panose="02010600040101010101" pitchFamily="2" charset="-122"/>
                <a:ea typeface="华文仿宋" panose="02010600040101010101" pitchFamily="2" charset="-122"/>
              </a:rPr>
              <a:t>壹</a:t>
            </a:r>
          </a:p>
        </p:txBody>
      </p:sp>
      <p:sp>
        <p:nvSpPr>
          <p:cNvPr id="8" name="文本占位符 21"/>
          <p:cNvSpPr>
            <a:spLocks noGrp="1"/>
          </p:cNvSpPr>
          <p:nvPr>
            <p:ph type="body" sz="quarter" idx="10" hasCustomPrompt="1"/>
          </p:nvPr>
        </p:nvSpPr>
        <p:spPr>
          <a:xfrm>
            <a:off x="1899541" y="2791395"/>
            <a:ext cx="2440350" cy="1367603"/>
          </a:xfrm>
        </p:spPr>
        <p:txBody>
          <a:bodyPr>
            <a:noAutofit/>
          </a:bodyPr>
          <a:lstStyle>
            <a:lvl1pPr marL="0" indent="0" algn="ctr">
              <a:buNone/>
              <a:defRPr sz="40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第一部分的标题</a:t>
            </a:r>
          </a:p>
        </p:txBody>
      </p:sp>
      <p:sp>
        <p:nvSpPr>
          <p:cNvPr id="18" name="文本占位符 10"/>
          <p:cNvSpPr>
            <a:spLocks noGrp="1"/>
          </p:cNvSpPr>
          <p:nvPr>
            <p:ph type="body" sz="quarter" idx="18" hasCustomPrompt="1"/>
          </p:nvPr>
        </p:nvSpPr>
        <p:spPr>
          <a:xfrm>
            <a:off x="6165477" y="2273757"/>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37858336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6" name="任意多边形 5"/>
          <p:cNvSpPr/>
          <p:nvPr userDrawn="1"/>
        </p:nvSpPr>
        <p:spPr>
          <a:xfrm>
            <a:off x="1398491" y="-135359"/>
            <a:ext cx="3442449" cy="6199094"/>
          </a:xfrm>
          <a:custGeom>
            <a:avLst/>
            <a:gdLst>
              <a:gd name="connsiteX0" fmla="*/ 2 w 3442449"/>
              <a:gd name="connsiteY0" fmla="*/ 0 h 6199094"/>
              <a:gd name="connsiteX1" fmla="*/ 3442449 w 3442449"/>
              <a:gd name="connsiteY1" fmla="*/ 0 h 6199094"/>
              <a:gd name="connsiteX2" fmla="*/ 3442449 w 3442449"/>
              <a:gd name="connsiteY2" fmla="*/ 4518212 h 6199094"/>
              <a:gd name="connsiteX3" fmla="*/ 3442449 w 3442449"/>
              <a:gd name="connsiteY3" fmla="*/ 4518212 h 6199094"/>
              <a:gd name="connsiteX4" fmla="*/ 3442449 w 3442449"/>
              <a:gd name="connsiteY4" fmla="*/ 4766982 h 6199094"/>
              <a:gd name="connsiteX5" fmla="*/ 1721225 w 3442449"/>
              <a:gd name="connsiteY5" fmla="*/ 6199094 h 6199094"/>
              <a:gd name="connsiteX6" fmla="*/ 0 w 3442449"/>
              <a:gd name="connsiteY6" fmla="*/ 4766982 h 6199094"/>
              <a:gd name="connsiteX7" fmla="*/ 2 w 3442449"/>
              <a:gd name="connsiteY7" fmla="*/ 3334870 h 6199094"/>
              <a:gd name="connsiteX8" fmla="*/ 2 w 3442449"/>
              <a:gd name="connsiteY8" fmla="*/ 3334870 h 619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2449" h="6199094">
                <a:moveTo>
                  <a:pt x="2" y="0"/>
                </a:moveTo>
                <a:lnTo>
                  <a:pt x="3442449" y="0"/>
                </a:lnTo>
                <a:lnTo>
                  <a:pt x="3442449" y="4518212"/>
                </a:lnTo>
                <a:lnTo>
                  <a:pt x="3442449" y="4518212"/>
                </a:lnTo>
                <a:lnTo>
                  <a:pt x="3442449" y="4766982"/>
                </a:lnTo>
                <a:cubicBezTo>
                  <a:pt x="3442449" y="5557916"/>
                  <a:pt x="2671831" y="6199094"/>
                  <a:pt x="1721225" y="6199094"/>
                </a:cubicBezTo>
                <a:cubicBezTo>
                  <a:pt x="770619" y="6199094"/>
                  <a:pt x="0" y="5557916"/>
                  <a:pt x="0" y="4766982"/>
                </a:cubicBezTo>
                <a:lnTo>
                  <a:pt x="2" y="3334870"/>
                </a:lnTo>
                <a:lnTo>
                  <a:pt x="2" y="3334870"/>
                </a:lnTo>
                <a:close/>
              </a:path>
            </a:pathLst>
          </a:custGeom>
          <a:solidFill>
            <a:schemeClr val="bg1"/>
          </a:solidFill>
          <a:ln>
            <a:noFill/>
          </a:ln>
          <a:effectLst>
            <a:outerShdw blurRad="508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2588558" y="672353"/>
            <a:ext cx="1062317" cy="1446550"/>
          </a:xfrm>
          <a:prstGeom prst="rect">
            <a:avLst/>
          </a:prstGeom>
          <a:noFill/>
        </p:spPr>
        <p:txBody>
          <a:bodyPr wrap="square" rtlCol="0">
            <a:spAutoFit/>
          </a:bodyPr>
          <a:lstStyle/>
          <a:p>
            <a:pPr algn="ctr"/>
            <a:r>
              <a:rPr lang="zh-CN" altLang="en-US" sz="8800" dirty="0">
                <a:solidFill>
                  <a:schemeClr val="tx1">
                    <a:lumMod val="50000"/>
                    <a:lumOff val="50000"/>
                  </a:schemeClr>
                </a:solidFill>
                <a:latin typeface="华文仿宋" panose="02010600040101010101" pitchFamily="2" charset="-122"/>
                <a:ea typeface="华文仿宋" panose="02010600040101010101" pitchFamily="2" charset="-122"/>
              </a:rPr>
              <a:t>贰</a:t>
            </a:r>
          </a:p>
        </p:txBody>
      </p:sp>
      <p:sp>
        <p:nvSpPr>
          <p:cNvPr id="8" name="文本占位符 21"/>
          <p:cNvSpPr>
            <a:spLocks noGrp="1"/>
          </p:cNvSpPr>
          <p:nvPr>
            <p:ph type="body" sz="quarter" idx="10" hasCustomPrompt="1"/>
          </p:nvPr>
        </p:nvSpPr>
        <p:spPr>
          <a:xfrm>
            <a:off x="1899541" y="2791395"/>
            <a:ext cx="2440350" cy="1367603"/>
          </a:xfrm>
        </p:spPr>
        <p:txBody>
          <a:bodyPr>
            <a:noAutofit/>
          </a:bodyPr>
          <a:lstStyle>
            <a:lvl1pPr marL="0" indent="0" algn="ctr">
              <a:buNone/>
              <a:defRPr sz="40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第二部分的标题</a:t>
            </a:r>
          </a:p>
        </p:txBody>
      </p:sp>
      <p:grpSp>
        <p:nvGrpSpPr>
          <p:cNvPr id="3" name="组合 2"/>
          <p:cNvGrpSpPr/>
          <p:nvPr userDrawn="1"/>
        </p:nvGrpSpPr>
        <p:grpSpPr>
          <a:xfrm>
            <a:off x="7301753" y="-135359"/>
            <a:ext cx="2282735" cy="5103932"/>
            <a:chOff x="7086600" y="-135359"/>
            <a:chExt cx="2282735" cy="5103932"/>
          </a:xfrm>
        </p:grpSpPr>
        <p:sp>
          <p:nvSpPr>
            <p:cNvPr id="17" name="任意多边形 16"/>
            <p:cNvSpPr/>
            <p:nvPr userDrawn="1"/>
          </p:nvSpPr>
          <p:spPr>
            <a:xfrm>
              <a:off x="7086600" y="959802"/>
              <a:ext cx="2049464" cy="4008771"/>
            </a:xfrm>
            <a:custGeom>
              <a:avLst/>
              <a:gdLst>
                <a:gd name="connsiteX0" fmla="*/ 1277470 w 2554941"/>
                <a:gd name="connsiteY0" fmla="*/ 250676 h 4997489"/>
                <a:gd name="connsiteX1" fmla="*/ 1203511 w 2554941"/>
                <a:gd name="connsiteY1" fmla="*/ 324635 h 4997489"/>
                <a:gd name="connsiteX2" fmla="*/ 1277470 w 2554941"/>
                <a:gd name="connsiteY2" fmla="*/ 398594 h 4997489"/>
                <a:gd name="connsiteX3" fmla="*/ 1351429 w 2554941"/>
                <a:gd name="connsiteY3" fmla="*/ 324635 h 4997489"/>
                <a:gd name="connsiteX4" fmla="*/ 1277470 w 2554941"/>
                <a:gd name="connsiteY4" fmla="*/ 250676 h 4997489"/>
                <a:gd name="connsiteX5" fmla="*/ 1265223 w 2554941"/>
                <a:gd name="connsiteY5" fmla="*/ 0 h 4997489"/>
                <a:gd name="connsiteX6" fmla="*/ 1854751 w 2554941"/>
                <a:gd name="connsiteY6" fmla="*/ 218590 h 4997489"/>
                <a:gd name="connsiteX7" fmla="*/ 1951419 w 2554941"/>
                <a:gd name="connsiteY7" fmla="*/ 323470 h 4997489"/>
                <a:gd name="connsiteX8" fmla="*/ 1966199 w 2554941"/>
                <a:gd name="connsiteY8" fmla="*/ 327458 h 4997489"/>
                <a:gd name="connsiteX9" fmla="*/ 2166972 w 2554941"/>
                <a:gd name="connsiteY9" fmla="*/ 357605 h 4997489"/>
                <a:gd name="connsiteX10" fmla="*/ 2212501 w 2554941"/>
                <a:gd name="connsiteY10" fmla="*/ 359692 h 4997489"/>
                <a:gd name="connsiteX11" fmla="*/ 2209611 w 2554941"/>
                <a:gd name="connsiteY11" fmla="*/ 369002 h 4997489"/>
                <a:gd name="connsiteX12" fmla="*/ 2199366 w 2554941"/>
                <a:gd name="connsiteY12" fmla="*/ 470629 h 4997489"/>
                <a:gd name="connsiteX13" fmla="*/ 2507348 w 2554941"/>
                <a:gd name="connsiteY13" fmla="*/ 935266 h 4997489"/>
                <a:gd name="connsiteX14" fmla="*/ 2537673 w 2554941"/>
                <a:gd name="connsiteY14" fmla="*/ 944680 h 4997489"/>
                <a:gd name="connsiteX15" fmla="*/ 2549479 w 2554941"/>
                <a:gd name="connsiteY15" fmla="*/ 1022036 h 4997489"/>
                <a:gd name="connsiteX16" fmla="*/ 2554941 w 2554941"/>
                <a:gd name="connsiteY16" fmla="*/ 1130195 h 4997489"/>
                <a:gd name="connsiteX17" fmla="*/ 2554941 w 2554941"/>
                <a:gd name="connsiteY17" fmla="*/ 3867294 h 4997489"/>
                <a:gd name="connsiteX18" fmla="*/ 2549479 w 2554941"/>
                <a:gd name="connsiteY18" fmla="*/ 3975453 h 4997489"/>
                <a:gd name="connsiteX19" fmla="*/ 2534953 w 2554941"/>
                <a:gd name="connsiteY19" fmla="*/ 4070637 h 4997489"/>
                <a:gd name="connsiteX20" fmla="*/ 2507348 w 2554941"/>
                <a:gd name="connsiteY20" fmla="*/ 4079206 h 4997489"/>
                <a:gd name="connsiteX21" fmla="*/ 2199366 w 2554941"/>
                <a:gd name="connsiteY21" fmla="*/ 4543843 h 4997489"/>
                <a:gd name="connsiteX22" fmla="*/ 2208854 w 2554941"/>
                <a:gd name="connsiteY22" fmla="*/ 4637965 h 4997489"/>
                <a:gd name="connsiteX23" fmla="*/ 2166972 w 2554941"/>
                <a:gd name="connsiteY23" fmla="*/ 4639884 h 4997489"/>
                <a:gd name="connsiteX24" fmla="*/ 1967526 w 2554941"/>
                <a:gd name="connsiteY24" fmla="*/ 4669833 h 4997489"/>
                <a:gd name="connsiteX25" fmla="*/ 1866998 w 2554941"/>
                <a:gd name="connsiteY25" fmla="*/ 4778900 h 4997489"/>
                <a:gd name="connsiteX26" fmla="*/ 1277470 w 2554941"/>
                <a:gd name="connsiteY26" fmla="*/ 4997489 h 4997489"/>
                <a:gd name="connsiteX27" fmla="*/ 687942 w 2554941"/>
                <a:gd name="connsiteY27" fmla="*/ 4778900 h 4997489"/>
                <a:gd name="connsiteX28" fmla="*/ 595327 w 2554941"/>
                <a:gd name="connsiteY28" fmla="*/ 4678418 h 4997489"/>
                <a:gd name="connsiteX29" fmla="*/ 564248 w 2554941"/>
                <a:gd name="connsiteY29" fmla="*/ 4670032 h 4997489"/>
                <a:gd name="connsiteX30" fmla="*/ 363475 w 2554941"/>
                <a:gd name="connsiteY30" fmla="*/ 4639884 h 4997489"/>
                <a:gd name="connsiteX31" fmla="*/ 335469 w 2554941"/>
                <a:gd name="connsiteY31" fmla="*/ 4638601 h 4997489"/>
                <a:gd name="connsiteX32" fmla="*/ 322625 w 2554941"/>
                <a:gd name="connsiteY32" fmla="*/ 4626927 h 4997489"/>
                <a:gd name="connsiteX33" fmla="*/ 331437 w 2554941"/>
                <a:gd name="connsiteY33" fmla="*/ 4539510 h 4997489"/>
                <a:gd name="connsiteX34" fmla="*/ 23455 w 2554941"/>
                <a:gd name="connsiteY34" fmla="*/ 4074873 h 4997489"/>
                <a:gd name="connsiteX35" fmla="*/ 20495 w 2554941"/>
                <a:gd name="connsiteY35" fmla="*/ 4073954 h 4997489"/>
                <a:gd name="connsiteX36" fmla="*/ 5462 w 2554941"/>
                <a:gd name="connsiteY36" fmla="*/ 3975453 h 4997489"/>
                <a:gd name="connsiteX37" fmla="*/ 0 w 2554941"/>
                <a:gd name="connsiteY37" fmla="*/ 3867294 h 4997489"/>
                <a:gd name="connsiteX38" fmla="*/ 0 w 2554941"/>
                <a:gd name="connsiteY38" fmla="*/ 1130195 h 4997489"/>
                <a:gd name="connsiteX39" fmla="*/ 5462 w 2554941"/>
                <a:gd name="connsiteY39" fmla="*/ 1022036 h 4997489"/>
                <a:gd name="connsiteX40" fmla="*/ 19490 w 2554941"/>
                <a:gd name="connsiteY40" fmla="*/ 930119 h 4997489"/>
                <a:gd name="connsiteX41" fmla="*/ 95664 w 2554941"/>
                <a:gd name="connsiteY41" fmla="*/ 888773 h 4997489"/>
                <a:gd name="connsiteX42" fmla="*/ 317990 w 2554941"/>
                <a:gd name="connsiteY42" fmla="*/ 470629 h 4997489"/>
                <a:gd name="connsiteX43" fmla="*/ 309150 w 2554941"/>
                <a:gd name="connsiteY43" fmla="*/ 382940 h 4997489"/>
                <a:gd name="connsiteX44" fmla="*/ 309837 w 2554941"/>
                <a:gd name="connsiteY44" fmla="*/ 382184 h 4997489"/>
                <a:gd name="connsiteX45" fmla="*/ 335468 w 2554941"/>
                <a:gd name="connsiteY45" fmla="*/ 358889 h 4997489"/>
                <a:gd name="connsiteX46" fmla="*/ 363475 w 2554941"/>
                <a:gd name="connsiteY46" fmla="*/ 357605 h 4997489"/>
                <a:gd name="connsiteX47" fmla="*/ 564248 w 2554941"/>
                <a:gd name="connsiteY47" fmla="*/ 327458 h 4997489"/>
                <a:gd name="connsiteX48" fmla="*/ 579026 w 2554941"/>
                <a:gd name="connsiteY48" fmla="*/ 323470 h 4997489"/>
                <a:gd name="connsiteX49" fmla="*/ 675695 w 2554941"/>
                <a:gd name="connsiteY49" fmla="*/ 218590 h 4997489"/>
                <a:gd name="connsiteX50" fmla="*/ 1265223 w 2554941"/>
                <a:gd name="connsiteY50" fmla="*/ 0 h 499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54941" h="4997489">
                  <a:moveTo>
                    <a:pt x="1277470" y="250676"/>
                  </a:moveTo>
                  <a:cubicBezTo>
                    <a:pt x="1236624" y="250676"/>
                    <a:pt x="1203511" y="283789"/>
                    <a:pt x="1203511" y="324635"/>
                  </a:cubicBezTo>
                  <a:cubicBezTo>
                    <a:pt x="1203511" y="365481"/>
                    <a:pt x="1236624" y="398594"/>
                    <a:pt x="1277470" y="398594"/>
                  </a:cubicBezTo>
                  <a:cubicBezTo>
                    <a:pt x="1318316" y="398594"/>
                    <a:pt x="1351429" y="365481"/>
                    <a:pt x="1351429" y="324635"/>
                  </a:cubicBezTo>
                  <a:cubicBezTo>
                    <a:pt x="1351429" y="283789"/>
                    <a:pt x="1318316" y="250676"/>
                    <a:pt x="1277470" y="250676"/>
                  </a:cubicBezTo>
                  <a:close/>
                  <a:moveTo>
                    <a:pt x="1265223" y="0"/>
                  </a:moveTo>
                  <a:cubicBezTo>
                    <a:pt x="1495448" y="0"/>
                    <a:pt x="1703878" y="83534"/>
                    <a:pt x="1854751" y="218590"/>
                  </a:cubicBezTo>
                  <a:lnTo>
                    <a:pt x="1951419" y="323470"/>
                  </a:lnTo>
                  <a:lnTo>
                    <a:pt x="1966199" y="327458"/>
                  </a:lnTo>
                  <a:cubicBezTo>
                    <a:pt x="2031697" y="341183"/>
                    <a:pt x="2098710" y="351312"/>
                    <a:pt x="2166972" y="357605"/>
                  </a:cubicBezTo>
                  <a:lnTo>
                    <a:pt x="2212501" y="359692"/>
                  </a:lnTo>
                  <a:lnTo>
                    <a:pt x="2209611" y="369002"/>
                  </a:lnTo>
                  <a:cubicBezTo>
                    <a:pt x="2202894" y="401828"/>
                    <a:pt x="2199366" y="435817"/>
                    <a:pt x="2199366" y="470629"/>
                  </a:cubicBezTo>
                  <a:cubicBezTo>
                    <a:pt x="2199366" y="679503"/>
                    <a:pt x="2326360" y="858715"/>
                    <a:pt x="2507348" y="935266"/>
                  </a:cubicBezTo>
                  <a:lnTo>
                    <a:pt x="2537673" y="944680"/>
                  </a:lnTo>
                  <a:lnTo>
                    <a:pt x="2549479" y="1022036"/>
                  </a:lnTo>
                  <a:cubicBezTo>
                    <a:pt x="2553091" y="1057598"/>
                    <a:pt x="2554941" y="1093681"/>
                    <a:pt x="2554941" y="1130195"/>
                  </a:cubicBezTo>
                  <a:lnTo>
                    <a:pt x="2554941" y="3867294"/>
                  </a:lnTo>
                  <a:cubicBezTo>
                    <a:pt x="2554941" y="3903809"/>
                    <a:pt x="2553091" y="3939891"/>
                    <a:pt x="2549479" y="3975453"/>
                  </a:cubicBezTo>
                  <a:lnTo>
                    <a:pt x="2534953" y="4070637"/>
                  </a:lnTo>
                  <a:lnTo>
                    <a:pt x="2507348" y="4079206"/>
                  </a:lnTo>
                  <a:cubicBezTo>
                    <a:pt x="2326360" y="4155757"/>
                    <a:pt x="2199366" y="4334970"/>
                    <a:pt x="2199366" y="4543843"/>
                  </a:cubicBezTo>
                  <a:lnTo>
                    <a:pt x="2208854" y="4637965"/>
                  </a:lnTo>
                  <a:lnTo>
                    <a:pt x="2166972" y="4639884"/>
                  </a:lnTo>
                  <a:lnTo>
                    <a:pt x="1967526" y="4669833"/>
                  </a:lnTo>
                  <a:lnTo>
                    <a:pt x="1866998" y="4778900"/>
                  </a:lnTo>
                  <a:cubicBezTo>
                    <a:pt x="1716125" y="4913956"/>
                    <a:pt x="1507695" y="4997489"/>
                    <a:pt x="1277470" y="4997489"/>
                  </a:cubicBezTo>
                  <a:cubicBezTo>
                    <a:pt x="1047245" y="4997489"/>
                    <a:pt x="838816" y="4913956"/>
                    <a:pt x="687942" y="4778900"/>
                  </a:cubicBezTo>
                  <a:lnTo>
                    <a:pt x="595327" y="4678418"/>
                  </a:lnTo>
                  <a:lnTo>
                    <a:pt x="564248" y="4670032"/>
                  </a:lnTo>
                  <a:cubicBezTo>
                    <a:pt x="498750" y="4656307"/>
                    <a:pt x="431737" y="4646177"/>
                    <a:pt x="363475" y="4639884"/>
                  </a:cubicBezTo>
                  <a:lnTo>
                    <a:pt x="335469" y="4638601"/>
                  </a:lnTo>
                  <a:lnTo>
                    <a:pt x="322625" y="4626927"/>
                  </a:lnTo>
                  <a:lnTo>
                    <a:pt x="331437" y="4539510"/>
                  </a:lnTo>
                  <a:cubicBezTo>
                    <a:pt x="331437" y="4330637"/>
                    <a:pt x="204443" y="4151424"/>
                    <a:pt x="23455" y="4074873"/>
                  </a:cubicBezTo>
                  <a:lnTo>
                    <a:pt x="20495" y="4073954"/>
                  </a:lnTo>
                  <a:lnTo>
                    <a:pt x="5462" y="3975453"/>
                  </a:lnTo>
                  <a:cubicBezTo>
                    <a:pt x="1850" y="3939891"/>
                    <a:pt x="0" y="3903809"/>
                    <a:pt x="0" y="3867294"/>
                  </a:cubicBezTo>
                  <a:lnTo>
                    <a:pt x="0" y="1130195"/>
                  </a:lnTo>
                  <a:cubicBezTo>
                    <a:pt x="0" y="1093681"/>
                    <a:pt x="1850" y="1057598"/>
                    <a:pt x="5462" y="1022036"/>
                  </a:cubicBezTo>
                  <a:lnTo>
                    <a:pt x="19490" y="930119"/>
                  </a:lnTo>
                  <a:lnTo>
                    <a:pt x="95664" y="888773"/>
                  </a:lnTo>
                  <a:cubicBezTo>
                    <a:pt x="229800" y="798154"/>
                    <a:pt x="317990" y="644690"/>
                    <a:pt x="317990" y="470629"/>
                  </a:cubicBezTo>
                  <a:lnTo>
                    <a:pt x="309150" y="382940"/>
                  </a:lnTo>
                  <a:lnTo>
                    <a:pt x="309837" y="382184"/>
                  </a:lnTo>
                  <a:lnTo>
                    <a:pt x="335468" y="358889"/>
                  </a:lnTo>
                  <a:lnTo>
                    <a:pt x="363475" y="357605"/>
                  </a:lnTo>
                  <a:cubicBezTo>
                    <a:pt x="431737" y="351312"/>
                    <a:pt x="498750" y="341183"/>
                    <a:pt x="564248" y="327458"/>
                  </a:cubicBezTo>
                  <a:lnTo>
                    <a:pt x="579026" y="323470"/>
                  </a:lnTo>
                  <a:lnTo>
                    <a:pt x="675695" y="218590"/>
                  </a:lnTo>
                  <a:cubicBezTo>
                    <a:pt x="826569" y="83534"/>
                    <a:pt x="1034998" y="0"/>
                    <a:pt x="1265223" y="0"/>
                  </a:cubicBezTo>
                  <a:close/>
                </a:path>
              </a:pathLst>
            </a:custGeom>
            <a:solidFill>
              <a:srgbClr val="FFAFFF">
                <a:alpha val="3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userDrawn="1"/>
          </p:nvSpPr>
          <p:spPr>
            <a:xfrm>
              <a:off x="8070990" y="-135359"/>
              <a:ext cx="80683" cy="13139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rot="10976075">
              <a:off x="8103590" y="3506003"/>
              <a:ext cx="1265745" cy="1305990"/>
            </a:xfrm>
            <a:custGeom>
              <a:avLst/>
              <a:gdLst>
                <a:gd name="connsiteX0" fmla="*/ 337097 w 1951009"/>
                <a:gd name="connsiteY0" fmla="*/ 2013041 h 2013041"/>
                <a:gd name="connsiteX1" fmla="*/ 15814 w 1951009"/>
                <a:gd name="connsiteY1" fmla="*/ 1839812 h 2013041"/>
                <a:gd name="connsiteX2" fmla="*/ 512653 w 1951009"/>
                <a:gd name="connsiteY2" fmla="*/ 1148243 h 2013041"/>
                <a:gd name="connsiteX3" fmla="*/ 483594 w 1951009"/>
                <a:gd name="connsiteY3" fmla="*/ 908099 h 2013041"/>
                <a:gd name="connsiteX4" fmla="*/ 454152 w 1951009"/>
                <a:gd name="connsiteY4" fmla="*/ 899200 h 2013041"/>
                <a:gd name="connsiteX5" fmla="*/ 34517 w 1951009"/>
                <a:gd name="connsiteY5" fmla="*/ 0 h 2013041"/>
                <a:gd name="connsiteX6" fmla="*/ 652103 w 1951009"/>
                <a:gd name="connsiteY6" fmla="*/ 251472 h 2013041"/>
                <a:gd name="connsiteX7" fmla="*/ 653248 w 1951009"/>
                <a:gd name="connsiteY7" fmla="*/ 256250 h 2013041"/>
                <a:gd name="connsiteX8" fmla="*/ 670890 w 1951009"/>
                <a:gd name="connsiteY8" fmla="*/ 290317 h 2013041"/>
                <a:gd name="connsiteX9" fmla="*/ 729916 w 1951009"/>
                <a:gd name="connsiteY9" fmla="*/ 325441 h 2013041"/>
                <a:gd name="connsiteX10" fmla="*/ 782762 w 1951009"/>
                <a:gd name="connsiteY10" fmla="*/ 364061 h 2013041"/>
                <a:gd name="connsiteX11" fmla="*/ 852113 w 1951009"/>
                <a:gd name="connsiteY11" fmla="*/ 414552 h 2013041"/>
                <a:gd name="connsiteX12" fmla="*/ 883576 w 1951009"/>
                <a:gd name="connsiteY12" fmla="*/ 470164 h 2013041"/>
                <a:gd name="connsiteX13" fmla="*/ 945530 w 1951009"/>
                <a:gd name="connsiteY13" fmla="*/ 438376 h 2013041"/>
                <a:gd name="connsiteX14" fmla="*/ 1013663 w 1951009"/>
                <a:gd name="connsiteY14" fmla="*/ 403091 h 2013041"/>
                <a:gd name="connsiteX15" fmla="*/ 1073909 w 1951009"/>
                <a:gd name="connsiteY15" fmla="*/ 400003 h 2013041"/>
                <a:gd name="connsiteX16" fmla="*/ 1098463 w 1951009"/>
                <a:gd name="connsiteY16" fmla="*/ 382848 h 2013041"/>
                <a:gd name="connsiteX17" fmla="*/ 1102643 w 1951009"/>
                <a:gd name="connsiteY17" fmla="*/ 374382 h 2013041"/>
                <a:gd name="connsiteX18" fmla="*/ 1118730 w 1951009"/>
                <a:gd name="connsiteY18" fmla="*/ 388180 h 2013041"/>
                <a:gd name="connsiteX19" fmla="*/ 1140086 w 1951009"/>
                <a:gd name="connsiteY19" fmla="*/ 379083 h 2013041"/>
                <a:gd name="connsiteX20" fmla="*/ 1263311 w 1951009"/>
                <a:gd name="connsiteY20" fmla="*/ 349303 h 2013041"/>
                <a:gd name="connsiteX21" fmla="*/ 1286221 w 1951009"/>
                <a:gd name="connsiteY21" fmla="*/ 349275 h 2013041"/>
                <a:gd name="connsiteX22" fmla="*/ 1286583 w 1951009"/>
                <a:gd name="connsiteY22" fmla="*/ 348739 h 2013041"/>
                <a:gd name="connsiteX23" fmla="*/ 1436297 w 1951009"/>
                <a:gd name="connsiteY23" fmla="*/ 165578 h 2013041"/>
                <a:gd name="connsiteX24" fmla="*/ 1344463 w 1951009"/>
                <a:gd name="connsiteY24" fmla="*/ 297478 h 2013041"/>
                <a:gd name="connsiteX25" fmla="*/ 1310139 w 1951009"/>
                <a:gd name="connsiteY25" fmla="*/ 349245 h 2013041"/>
                <a:gd name="connsiteX26" fmla="*/ 1314719 w 1951009"/>
                <a:gd name="connsiteY26" fmla="*/ 349239 h 2013041"/>
                <a:gd name="connsiteX27" fmla="*/ 1357188 w 1951009"/>
                <a:gd name="connsiteY27" fmla="*/ 359557 h 2013041"/>
                <a:gd name="connsiteX28" fmla="*/ 1372902 w 1951009"/>
                <a:gd name="connsiteY28" fmla="*/ 371572 h 2013041"/>
                <a:gd name="connsiteX29" fmla="*/ 1391136 w 1951009"/>
                <a:gd name="connsiteY29" fmla="*/ 344864 h 2013041"/>
                <a:gd name="connsiteX30" fmla="*/ 1466112 w 1951009"/>
                <a:gd name="connsiteY30" fmla="*/ 208410 h 2013041"/>
                <a:gd name="connsiteX31" fmla="*/ 1442417 w 1951009"/>
                <a:gd name="connsiteY31" fmla="*/ 340943 h 2013041"/>
                <a:gd name="connsiteX32" fmla="*/ 1403655 w 1951009"/>
                <a:gd name="connsiteY32" fmla="*/ 405815 h 2013041"/>
                <a:gd name="connsiteX33" fmla="*/ 1412447 w 1951009"/>
                <a:gd name="connsiteY33" fmla="*/ 427014 h 2013041"/>
                <a:gd name="connsiteX34" fmla="*/ 1368839 w 1951009"/>
                <a:gd name="connsiteY34" fmla="*/ 579109 h 2013041"/>
                <a:gd name="connsiteX35" fmla="*/ 1358556 w 1951009"/>
                <a:gd name="connsiteY35" fmla="*/ 593879 h 2013041"/>
                <a:gd name="connsiteX36" fmla="*/ 1367343 w 1951009"/>
                <a:gd name="connsiteY36" fmla="*/ 601416 h 2013041"/>
                <a:gd name="connsiteX37" fmla="*/ 1360987 w 1951009"/>
                <a:gd name="connsiteY37" fmla="*/ 604649 h 2013041"/>
                <a:gd name="connsiteX38" fmla="*/ 1291797 w 1951009"/>
                <a:gd name="connsiteY38" fmla="*/ 681317 h 2013041"/>
                <a:gd name="connsiteX39" fmla="*/ 1340172 w 1951009"/>
                <a:gd name="connsiteY39" fmla="*/ 694733 h 2013041"/>
                <a:gd name="connsiteX40" fmla="*/ 1510990 w 1951009"/>
                <a:gd name="connsiteY40" fmla="*/ 740022 h 2013041"/>
                <a:gd name="connsiteX41" fmla="*/ 1605462 w 1951009"/>
                <a:gd name="connsiteY41" fmla="*/ 846450 h 2013041"/>
                <a:gd name="connsiteX42" fmla="*/ 1703676 w 1951009"/>
                <a:gd name="connsiteY42" fmla="*/ 901819 h 2013041"/>
                <a:gd name="connsiteX43" fmla="*/ 1715646 w 1951009"/>
                <a:gd name="connsiteY43" fmla="*/ 900157 h 2013041"/>
                <a:gd name="connsiteX44" fmla="*/ 1951009 w 1951009"/>
                <a:gd name="connsiteY44" fmla="*/ 1102030 h 2013041"/>
                <a:gd name="connsiteX45" fmla="*/ 1430511 w 1951009"/>
                <a:gd name="connsiteY45" fmla="*/ 1329376 h 2013041"/>
                <a:gd name="connsiteX46" fmla="*/ 894170 w 1951009"/>
                <a:gd name="connsiteY46" fmla="*/ 1142446 h 2013041"/>
                <a:gd name="connsiteX47" fmla="*/ 846647 w 1951009"/>
                <a:gd name="connsiteY47" fmla="*/ 1093081 h 2013041"/>
                <a:gd name="connsiteX48" fmla="*/ 844313 w 1951009"/>
                <a:gd name="connsiteY48" fmla="*/ 1097088 h 2013041"/>
                <a:gd name="connsiteX49" fmla="*/ 835189 w 1951009"/>
                <a:gd name="connsiteY49" fmla="*/ 1076687 h 2013041"/>
                <a:gd name="connsiteX50" fmla="*/ 821085 w 1951009"/>
                <a:gd name="connsiteY50" fmla="*/ 1092315 h 2013041"/>
                <a:gd name="connsiteX51" fmla="*/ 821094 w 1951009"/>
                <a:gd name="connsiteY51" fmla="*/ 1092299 h 2013041"/>
                <a:gd name="connsiteX52" fmla="*/ 830483 w 1951009"/>
                <a:gd name="connsiteY52" fmla="*/ 1076291 h 2013041"/>
                <a:gd name="connsiteX53" fmla="*/ 822635 w 1951009"/>
                <a:gd name="connsiteY53" fmla="*/ 1068139 h 2013041"/>
                <a:gd name="connsiteX54" fmla="*/ 621047 w 1951009"/>
                <a:gd name="connsiteY54" fmla="*/ 1272199 h 20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51009" h="2013041">
                  <a:moveTo>
                    <a:pt x="337097" y="2013041"/>
                  </a:moveTo>
                  <a:lnTo>
                    <a:pt x="15814" y="1839812"/>
                  </a:lnTo>
                  <a:lnTo>
                    <a:pt x="512653" y="1148243"/>
                  </a:lnTo>
                  <a:lnTo>
                    <a:pt x="483594" y="908099"/>
                  </a:lnTo>
                  <a:lnTo>
                    <a:pt x="454152" y="899200"/>
                  </a:lnTo>
                  <a:cubicBezTo>
                    <a:pt x="101787" y="754678"/>
                    <a:pt x="-80921" y="363169"/>
                    <a:pt x="34517" y="0"/>
                  </a:cubicBezTo>
                  <a:lnTo>
                    <a:pt x="652103" y="251472"/>
                  </a:lnTo>
                  <a:lnTo>
                    <a:pt x="653248" y="256250"/>
                  </a:lnTo>
                  <a:lnTo>
                    <a:pt x="670890" y="290317"/>
                  </a:lnTo>
                  <a:lnTo>
                    <a:pt x="729916" y="325441"/>
                  </a:lnTo>
                  <a:lnTo>
                    <a:pt x="782762" y="364061"/>
                  </a:lnTo>
                  <a:lnTo>
                    <a:pt x="852113" y="414552"/>
                  </a:lnTo>
                  <a:lnTo>
                    <a:pt x="883576" y="470164"/>
                  </a:lnTo>
                  <a:lnTo>
                    <a:pt x="945530" y="438376"/>
                  </a:lnTo>
                  <a:lnTo>
                    <a:pt x="1013663" y="403091"/>
                  </a:lnTo>
                  <a:lnTo>
                    <a:pt x="1073909" y="400003"/>
                  </a:lnTo>
                  <a:lnTo>
                    <a:pt x="1098463" y="382848"/>
                  </a:lnTo>
                  <a:lnTo>
                    <a:pt x="1102643" y="374382"/>
                  </a:lnTo>
                  <a:lnTo>
                    <a:pt x="1118730" y="388180"/>
                  </a:lnTo>
                  <a:lnTo>
                    <a:pt x="1140086" y="379083"/>
                  </a:lnTo>
                  <a:cubicBezTo>
                    <a:pt x="1184629" y="362815"/>
                    <a:pt x="1226416" y="352723"/>
                    <a:pt x="1263311" y="349303"/>
                  </a:cubicBezTo>
                  <a:lnTo>
                    <a:pt x="1286221" y="349275"/>
                  </a:lnTo>
                  <a:lnTo>
                    <a:pt x="1286583" y="348739"/>
                  </a:lnTo>
                  <a:cubicBezTo>
                    <a:pt x="1369098" y="229476"/>
                    <a:pt x="1425522" y="159000"/>
                    <a:pt x="1436297" y="165578"/>
                  </a:cubicBezTo>
                  <a:cubicBezTo>
                    <a:pt x="1408620" y="204005"/>
                    <a:pt x="1377755" y="248361"/>
                    <a:pt x="1344463" y="297478"/>
                  </a:cubicBezTo>
                  <a:lnTo>
                    <a:pt x="1310139" y="349245"/>
                  </a:lnTo>
                  <a:lnTo>
                    <a:pt x="1314719" y="349239"/>
                  </a:lnTo>
                  <a:cubicBezTo>
                    <a:pt x="1330454" y="350928"/>
                    <a:pt x="1344699" y="354346"/>
                    <a:pt x="1357188" y="359557"/>
                  </a:cubicBezTo>
                  <a:lnTo>
                    <a:pt x="1372902" y="371572"/>
                  </a:lnTo>
                  <a:lnTo>
                    <a:pt x="1391136" y="344864"/>
                  </a:lnTo>
                  <a:cubicBezTo>
                    <a:pt x="1425070" y="292258"/>
                    <a:pt x="1450471" y="246283"/>
                    <a:pt x="1466112" y="208410"/>
                  </a:cubicBezTo>
                  <a:cubicBezTo>
                    <a:pt x="1485525" y="228379"/>
                    <a:pt x="1476094" y="274549"/>
                    <a:pt x="1442417" y="340943"/>
                  </a:cubicBezTo>
                  <a:lnTo>
                    <a:pt x="1403655" y="405815"/>
                  </a:lnTo>
                  <a:lnTo>
                    <a:pt x="1412447" y="427014"/>
                  </a:lnTo>
                  <a:cubicBezTo>
                    <a:pt x="1419776" y="468223"/>
                    <a:pt x="1403691" y="521483"/>
                    <a:pt x="1368839" y="579109"/>
                  </a:cubicBezTo>
                  <a:lnTo>
                    <a:pt x="1358556" y="593879"/>
                  </a:lnTo>
                  <a:lnTo>
                    <a:pt x="1367343" y="601416"/>
                  </a:lnTo>
                  <a:lnTo>
                    <a:pt x="1360987" y="604649"/>
                  </a:lnTo>
                  <a:lnTo>
                    <a:pt x="1291797" y="681317"/>
                  </a:lnTo>
                  <a:lnTo>
                    <a:pt x="1340172" y="694733"/>
                  </a:lnTo>
                  <a:lnTo>
                    <a:pt x="1510990" y="740022"/>
                  </a:lnTo>
                  <a:lnTo>
                    <a:pt x="1605462" y="846450"/>
                  </a:lnTo>
                  <a:lnTo>
                    <a:pt x="1703676" y="901819"/>
                  </a:lnTo>
                  <a:lnTo>
                    <a:pt x="1715646" y="900157"/>
                  </a:lnTo>
                  <a:lnTo>
                    <a:pt x="1951009" y="1102030"/>
                  </a:lnTo>
                  <a:cubicBezTo>
                    <a:pt x="1807216" y="1245823"/>
                    <a:pt x="1620184" y="1322122"/>
                    <a:pt x="1430511" y="1329376"/>
                  </a:cubicBezTo>
                  <a:cubicBezTo>
                    <a:pt x="1240838" y="1336630"/>
                    <a:pt x="1048525" y="1274837"/>
                    <a:pt x="894170" y="1142446"/>
                  </a:cubicBezTo>
                  <a:lnTo>
                    <a:pt x="846647" y="1093081"/>
                  </a:lnTo>
                  <a:lnTo>
                    <a:pt x="844313" y="1097088"/>
                  </a:lnTo>
                  <a:lnTo>
                    <a:pt x="835189" y="1076687"/>
                  </a:lnTo>
                  <a:lnTo>
                    <a:pt x="821085" y="1092315"/>
                  </a:lnTo>
                  <a:lnTo>
                    <a:pt x="821094" y="1092299"/>
                  </a:lnTo>
                  <a:lnTo>
                    <a:pt x="830483" y="1076291"/>
                  </a:lnTo>
                  <a:lnTo>
                    <a:pt x="822635" y="1068139"/>
                  </a:lnTo>
                  <a:lnTo>
                    <a:pt x="621047" y="1272199"/>
                  </a:lnTo>
                  <a:close/>
                </a:path>
              </a:pathLst>
            </a:custGeom>
            <a:solidFill>
              <a:srgbClr val="FFFFF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占位符 10"/>
          <p:cNvSpPr>
            <a:spLocks noGrp="1"/>
          </p:cNvSpPr>
          <p:nvPr>
            <p:ph type="body" sz="quarter" idx="18" hasCustomPrompt="1"/>
          </p:nvPr>
        </p:nvSpPr>
        <p:spPr>
          <a:xfrm>
            <a:off x="6165477" y="2273757"/>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999919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6" name="任意多边形 5"/>
          <p:cNvSpPr/>
          <p:nvPr userDrawn="1"/>
        </p:nvSpPr>
        <p:spPr>
          <a:xfrm>
            <a:off x="1398491" y="-135359"/>
            <a:ext cx="3442449" cy="6199094"/>
          </a:xfrm>
          <a:custGeom>
            <a:avLst/>
            <a:gdLst>
              <a:gd name="connsiteX0" fmla="*/ 2 w 3442449"/>
              <a:gd name="connsiteY0" fmla="*/ 0 h 6199094"/>
              <a:gd name="connsiteX1" fmla="*/ 3442449 w 3442449"/>
              <a:gd name="connsiteY1" fmla="*/ 0 h 6199094"/>
              <a:gd name="connsiteX2" fmla="*/ 3442449 w 3442449"/>
              <a:gd name="connsiteY2" fmla="*/ 4518212 h 6199094"/>
              <a:gd name="connsiteX3" fmla="*/ 3442449 w 3442449"/>
              <a:gd name="connsiteY3" fmla="*/ 4518212 h 6199094"/>
              <a:gd name="connsiteX4" fmla="*/ 3442449 w 3442449"/>
              <a:gd name="connsiteY4" fmla="*/ 4766982 h 6199094"/>
              <a:gd name="connsiteX5" fmla="*/ 1721225 w 3442449"/>
              <a:gd name="connsiteY5" fmla="*/ 6199094 h 6199094"/>
              <a:gd name="connsiteX6" fmla="*/ 0 w 3442449"/>
              <a:gd name="connsiteY6" fmla="*/ 4766982 h 6199094"/>
              <a:gd name="connsiteX7" fmla="*/ 2 w 3442449"/>
              <a:gd name="connsiteY7" fmla="*/ 3334870 h 6199094"/>
              <a:gd name="connsiteX8" fmla="*/ 2 w 3442449"/>
              <a:gd name="connsiteY8" fmla="*/ 3334870 h 619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2449" h="6199094">
                <a:moveTo>
                  <a:pt x="2" y="0"/>
                </a:moveTo>
                <a:lnTo>
                  <a:pt x="3442449" y="0"/>
                </a:lnTo>
                <a:lnTo>
                  <a:pt x="3442449" y="4518212"/>
                </a:lnTo>
                <a:lnTo>
                  <a:pt x="3442449" y="4518212"/>
                </a:lnTo>
                <a:lnTo>
                  <a:pt x="3442449" y="4766982"/>
                </a:lnTo>
                <a:cubicBezTo>
                  <a:pt x="3442449" y="5557916"/>
                  <a:pt x="2671831" y="6199094"/>
                  <a:pt x="1721225" y="6199094"/>
                </a:cubicBezTo>
                <a:cubicBezTo>
                  <a:pt x="770619" y="6199094"/>
                  <a:pt x="0" y="5557916"/>
                  <a:pt x="0" y="4766982"/>
                </a:cubicBezTo>
                <a:lnTo>
                  <a:pt x="2" y="3334870"/>
                </a:lnTo>
                <a:lnTo>
                  <a:pt x="2" y="3334870"/>
                </a:lnTo>
                <a:close/>
              </a:path>
            </a:pathLst>
          </a:custGeom>
          <a:solidFill>
            <a:schemeClr val="bg1"/>
          </a:solidFill>
          <a:ln>
            <a:noFill/>
          </a:ln>
          <a:effectLst>
            <a:outerShdw blurRad="508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2588558" y="672353"/>
            <a:ext cx="1062317" cy="1446550"/>
          </a:xfrm>
          <a:prstGeom prst="rect">
            <a:avLst/>
          </a:prstGeom>
          <a:noFill/>
        </p:spPr>
        <p:txBody>
          <a:bodyPr wrap="square" rtlCol="0">
            <a:spAutoFit/>
          </a:bodyPr>
          <a:lstStyle/>
          <a:p>
            <a:pPr algn="ctr"/>
            <a:r>
              <a:rPr lang="zh-CN" altLang="en-US" sz="8800" dirty="0">
                <a:solidFill>
                  <a:schemeClr val="tx1">
                    <a:lumMod val="50000"/>
                    <a:lumOff val="50000"/>
                  </a:schemeClr>
                </a:solidFill>
                <a:latin typeface="华文仿宋" panose="02010600040101010101" pitchFamily="2" charset="-122"/>
                <a:ea typeface="华文仿宋" panose="02010600040101010101" pitchFamily="2" charset="-122"/>
              </a:rPr>
              <a:t>叁</a:t>
            </a:r>
          </a:p>
        </p:txBody>
      </p:sp>
      <p:sp>
        <p:nvSpPr>
          <p:cNvPr id="8" name="文本占位符 21"/>
          <p:cNvSpPr>
            <a:spLocks noGrp="1"/>
          </p:cNvSpPr>
          <p:nvPr>
            <p:ph type="body" sz="quarter" idx="10" hasCustomPrompt="1"/>
          </p:nvPr>
        </p:nvSpPr>
        <p:spPr>
          <a:xfrm>
            <a:off x="1899541" y="2791395"/>
            <a:ext cx="2440350" cy="1367603"/>
          </a:xfrm>
        </p:spPr>
        <p:txBody>
          <a:bodyPr>
            <a:noAutofit/>
          </a:bodyPr>
          <a:lstStyle>
            <a:lvl1pPr marL="0" indent="0" algn="ctr">
              <a:buNone/>
              <a:defRPr sz="40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第三部分的标题</a:t>
            </a:r>
          </a:p>
        </p:txBody>
      </p:sp>
      <p:grpSp>
        <p:nvGrpSpPr>
          <p:cNvPr id="5" name="组合 4"/>
          <p:cNvGrpSpPr/>
          <p:nvPr userDrawn="1"/>
        </p:nvGrpSpPr>
        <p:grpSpPr>
          <a:xfrm>
            <a:off x="8640115" y="2420471"/>
            <a:ext cx="2266399" cy="4038460"/>
            <a:chOff x="6730083" y="615323"/>
            <a:chExt cx="3181350" cy="5668796"/>
          </a:xfrm>
        </p:grpSpPr>
        <p:sp>
          <p:nvSpPr>
            <p:cNvPr id="9" name="任意多边形 8"/>
            <p:cNvSpPr/>
            <p:nvPr userDrawn="1"/>
          </p:nvSpPr>
          <p:spPr>
            <a:xfrm>
              <a:off x="6730083" y="4158998"/>
              <a:ext cx="3181350" cy="2125121"/>
            </a:xfrm>
            <a:custGeom>
              <a:avLst/>
              <a:gdLst>
                <a:gd name="connsiteX0" fmla="*/ 268328 w 3181350"/>
                <a:gd name="connsiteY0" fmla="*/ 0 h 2125121"/>
                <a:gd name="connsiteX1" fmla="*/ 312700 w 3181350"/>
                <a:gd name="connsiteY1" fmla="*/ 0 h 2125121"/>
                <a:gd name="connsiteX2" fmla="*/ 385604 w 3181350"/>
                <a:gd name="connsiteY2" fmla="*/ 72904 h 2125121"/>
                <a:gd name="connsiteX3" fmla="*/ 385604 w 3181350"/>
                <a:gd name="connsiteY3" fmla="*/ 545548 h 2125121"/>
                <a:gd name="connsiteX4" fmla="*/ 469808 w 3181350"/>
                <a:gd name="connsiteY4" fmla="*/ 531604 h 2125121"/>
                <a:gd name="connsiteX5" fmla="*/ 1297934 w 3181350"/>
                <a:gd name="connsiteY5" fmla="*/ 474331 h 2125121"/>
                <a:gd name="connsiteX6" fmla="*/ 1590675 w 3181350"/>
                <a:gd name="connsiteY6" fmla="*/ 470944 h 2125121"/>
                <a:gd name="connsiteX7" fmla="*/ 1590676 w 3181350"/>
                <a:gd name="connsiteY7" fmla="*/ 470944 h 2125121"/>
                <a:gd name="connsiteX8" fmla="*/ 2795164 w 3181350"/>
                <a:gd name="connsiteY8" fmla="*/ 544435 h 2125121"/>
                <a:gd name="connsiteX9" fmla="*/ 2805274 w 3181350"/>
                <a:gd name="connsiteY9" fmla="*/ 546573 h 2125121"/>
                <a:gd name="connsiteX10" fmla="*/ 2805274 w 3181350"/>
                <a:gd name="connsiteY10" fmla="*/ 72904 h 2125121"/>
                <a:gd name="connsiteX11" fmla="*/ 2878178 w 3181350"/>
                <a:gd name="connsiteY11" fmla="*/ 0 h 2125121"/>
                <a:gd name="connsiteX12" fmla="*/ 2922550 w 3181350"/>
                <a:gd name="connsiteY12" fmla="*/ 0 h 2125121"/>
                <a:gd name="connsiteX13" fmla="*/ 2995454 w 3181350"/>
                <a:gd name="connsiteY13" fmla="*/ 72904 h 2125121"/>
                <a:gd name="connsiteX14" fmla="*/ 2995454 w 3181350"/>
                <a:gd name="connsiteY14" fmla="*/ 593846 h 2125121"/>
                <a:gd name="connsiteX15" fmla="*/ 2994809 w 3181350"/>
                <a:gd name="connsiteY15" fmla="*/ 597045 h 2125121"/>
                <a:gd name="connsiteX16" fmla="*/ 3013728 w 3181350"/>
                <a:gd name="connsiteY16" fmla="*/ 604039 h 2125121"/>
                <a:gd name="connsiteX17" fmla="*/ 3043239 w 3181350"/>
                <a:gd name="connsiteY17" fmla="*/ 637632 h 2125121"/>
                <a:gd name="connsiteX18" fmla="*/ 2977935 w 3181350"/>
                <a:gd name="connsiteY18" fmla="*/ 687200 h 2125121"/>
                <a:gd name="connsiteX19" fmla="*/ 2962275 w 3181350"/>
                <a:gd name="connsiteY19" fmla="*/ 692110 h 2125121"/>
                <a:gd name="connsiteX20" fmla="*/ 2962275 w 3181350"/>
                <a:gd name="connsiteY20" fmla="*/ 782993 h 2125121"/>
                <a:gd name="connsiteX21" fmla="*/ 3024492 w 3181350"/>
                <a:gd name="connsiteY21" fmla="*/ 825599 h 2125121"/>
                <a:gd name="connsiteX22" fmla="*/ 3181350 w 3181350"/>
                <a:gd name="connsiteY22" fmla="*/ 1097035 h 2125121"/>
                <a:gd name="connsiteX23" fmla="*/ 2909688 w 3181350"/>
                <a:gd name="connsiteY23" fmla="*/ 1447089 h 2125121"/>
                <a:gd name="connsiteX24" fmla="*/ 2805365 w 3181350"/>
                <a:gd name="connsiteY24" fmla="*/ 1499349 h 2125121"/>
                <a:gd name="connsiteX25" fmla="*/ 2801701 w 3181350"/>
                <a:gd name="connsiteY25" fmla="*/ 1524299 h 2125121"/>
                <a:gd name="connsiteX26" fmla="*/ 2671764 w 3181350"/>
                <a:gd name="connsiteY26" fmla="*/ 1858421 h 2125121"/>
                <a:gd name="connsiteX27" fmla="*/ 2493964 w 3181350"/>
                <a:gd name="connsiteY27" fmla="*/ 1858421 h 2125121"/>
                <a:gd name="connsiteX28" fmla="*/ 2424183 w 3181350"/>
                <a:gd name="connsiteY28" fmla="*/ 1693937 h 2125121"/>
                <a:gd name="connsiteX29" fmla="*/ 2415167 w 3181350"/>
                <a:gd name="connsiteY29" fmla="*/ 1632552 h 2125121"/>
                <a:gd name="connsiteX30" fmla="*/ 2209838 w 3181350"/>
                <a:gd name="connsiteY30" fmla="*/ 1673925 h 2125121"/>
                <a:gd name="connsiteX31" fmla="*/ 1926358 w 3181350"/>
                <a:gd name="connsiteY31" fmla="*/ 1708560 h 2125121"/>
                <a:gd name="connsiteX32" fmla="*/ 1918699 w 3181350"/>
                <a:gd name="connsiteY32" fmla="*/ 1744083 h 2125121"/>
                <a:gd name="connsiteX33" fmla="*/ 1881189 w 3181350"/>
                <a:gd name="connsiteY33" fmla="*/ 1759996 h 2125121"/>
                <a:gd name="connsiteX34" fmla="*/ 1725614 w 3181350"/>
                <a:gd name="connsiteY34" fmla="*/ 2125121 h 2125121"/>
                <a:gd name="connsiteX35" fmla="*/ 1497014 w 3181350"/>
                <a:gd name="connsiteY35" fmla="*/ 2109246 h 2125121"/>
                <a:gd name="connsiteX36" fmla="*/ 1293814 w 3181350"/>
                <a:gd name="connsiteY36" fmla="*/ 1737771 h 2125121"/>
                <a:gd name="connsiteX37" fmla="*/ 1290996 w 3181350"/>
                <a:gd name="connsiteY37" fmla="*/ 1742997 h 2125121"/>
                <a:gd name="connsiteX38" fmla="*/ 1284088 w 3181350"/>
                <a:gd name="connsiteY38" fmla="*/ 1710961 h 2125121"/>
                <a:gd name="connsiteX39" fmla="*/ 1270099 w 3181350"/>
                <a:gd name="connsiteY39" fmla="*/ 1710406 h 2125121"/>
                <a:gd name="connsiteX40" fmla="*/ 971513 w 3181350"/>
                <a:gd name="connsiteY40" fmla="*/ 1673925 h 2125121"/>
                <a:gd name="connsiteX41" fmla="*/ 827315 w 3181350"/>
                <a:gd name="connsiteY41" fmla="*/ 1643119 h 2125121"/>
                <a:gd name="connsiteX42" fmla="*/ 823819 w 3181350"/>
                <a:gd name="connsiteY42" fmla="*/ 1666927 h 2125121"/>
                <a:gd name="connsiteX43" fmla="*/ 817564 w 3181350"/>
                <a:gd name="connsiteY43" fmla="*/ 1671096 h 2125121"/>
                <a:gd name="connsiteX44" fmla="*/ 709614 w 3181350"/>
                <a:gd name="connsiteY44" fmla="*/ 1867946 h 2125121"/>
                <a:gd name="connsiteX45" fmla="*/ 576264 w 3181350"/>
                <a:gd name="connsiteY45" fmla="*/ 1858421 h 2125121"/>
                <a:gd name="connsiteX46" fmla="*/ 531814 w 3181350"/>
                <a:gd name="connsiteY46" fmla="*/ 1833021 h 2125121"/>
                <a:gd name="connsiteX47" fmla="*/ 441087 w 3181350"/>
                <a:gd name="connsiteY47" fmla="*/ 1588997 h 2125121"/>
                <a:gd name="connsiteX48" fmla="*/ 431677 w 3181350"/>
                <a:gd name="connsiteY48" fmla="*/ 1524928 h 2125121"/>
                <a:gd name="connsiteX49" fmla="*/ 363233 w 3181350"/>
                <a:gd name="connsiteY49" fmla="*/ 1495287 h 2125121"/>
                <a:gd name="connsiteX50" fmla="*/ 0 w 3181350"/>
                <a:gd name="connsiteY50" fmla="*/ 1097035 h 2125121"/>
                <a:gd name="connsiteX51" fmla="*/ 156858 w 3181350"/>
                <a:gd name="connsiteY51" fmla="*/ 825599 h 2125121"/>
                <a:gd name="connsiteX52" fmla="*/ 219075 w 3181350"/>
                <a:gd name="connsiteY52" fmla="*/ 782993 h 2125121"/>
                <a:gd name="connsiteX53" fmla="*/ 219075 w 3181350"/>
                <a:gd name="connsiteY53" fmla="*/ 692110 h 2125121"/>
                <a:gd name="connsiteX54" fmla="*/ 203418 w 3181350"/>
                <a:gd name="connsiteY54" fmla="*/ 687200 h 2125121"/>
                <a:gd name="connsiteX55" fmla="*/ 138113 w 3181350"/>
                <a:gd name="connsiteY55" fmla="*/ 637632 h 2125121"/>
                <a:gd name="connsiteX56" fmla="*/ 160801 w 3181350"/>
                <a:gd name="connsiteY56" fmla="*/ 608126 h 2125121"/>
                <a:gd name="connsiteX57" fmla="*/ 195424 w 3181350"/>
                <a:gd name="connsiteY57" fmla="*/ 593417 h 2125121"/>
                <a:gd name="connsiteX58" fmla="*/ 195424 w 3181350"/>
                <a:gd name="connsiteY58" fmla="*/ 72904 h 2125121"/>
                <a:gd name="connsiteX59" fmla="*/ 268328 w 3181350"/>
                <a:gd name="connsiteY59" fmla="*/ 0 h 21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1350" h="2125121">
                  <a:moveTo>
                    <a:pt x="268328" y="0"/>
                  </a:moveTo>
                  <a:lnTo>
                    <a:pt x="312700" y="0"/>
                  </a:lnTo>
                  <a:cubicBezTo>
                    <a:pt x="352964" y="0"/>
                    <a:pt x="385604" y="32640"/>
                    <a:pt x="385604" y="72904"/>
                  </a:cubicBezTo>
                  <a:lnTo>
                    <a:pt x="385604" y="545548"/>
                  </a:lnTo>
                  <a:lnTo>
                    <a:pt x="469808" y="531604"/>
                  </a:lnTo>
                  <a:cubicBezTo>
                    <a:pt x="677025" y="502790"/>
                    <a:pt x="966980" y="482103"/>
                    <a:pt x="1297934" y="474331"/>
                  </a:cubicBezTo>
                  <a:lnTo>
                    <a:pt x="1590675" y="470944"/>
                  </a:lnTo>
                  <a:lnTo>
                    <a:pt x="1590676" y="470944"/>
                  </a:lnTo>
                  <a:cubicBezTo>
                    <a:pt x="2092069" y="470944"/>
                    <a:pt x="2534128" y="500096"/>
                    <a:pt x="2795164" y="544435"/>
                  </a:cubicBezTo>
                  <a:lnTo>
                    <a:pt x="2805274" y="546573"/>
                  </a:lnTo>
                  <a:lnTo>
                    <a:pt x="2805274" y="72904"/>
                  </a:lnTo>
                  <a:cubicBezTo>
                    <a:pt x="2805274" y="32640"/>
                    <a:pt x="2837914" y="0"/>
                    <a:pt x="2878178" y="0"/>
                  </a:cubicBezTo>
                  <a:lnTo>
                    <a:pt x="2922550" y="0"/>
                  </a:lnTo>
                  <a:cubicBezTo>
                    <a:pt x="2962814" y="0"/>
                    <a:pt x="2995454" y="32640"/>
                    <a:pt x="2995454" y="72904"/>
                  </a:cubicBezTo>
                  <a:lnTo>
                    <a:pt x="2995454" y="593846"/>
                  </a:lnTo>
                  <a:lnTo>
                    <a:pt x="2994809" y="597045"/>
                  </a:lnTo>
                  <a:lnTo>
                    <a:pt x="3013728" y="604039"/>
                  </a:lnTo>
                  <a:cubicBezTo>
                    <a:pt x="3033078" y="614890"/>
                    <a:pt x="3043239" y="626125"/>
                    <a:pt x="3043239" y="637632"/>
                  </a:cubicBezTo>
                  <a:cubicBezTo>
                    <a:pt x="3043239" y="654894"/>
                    <a:pt x="3020376" y="671542"/>
                    <a:pt x="2977935" y="687200"/>
                  </a:cubicBezTo>
                  <a:lnTo>
                    <a:pt x="2962275" y="692110"/>
                  </a:lnTo>
                  <a:lnTo>
                    <a:pt x="2962275" y="782993"/>
                  </a:lnTo>
                  <a:lnTo>
                    <a:pt x="3024492" y="825599"/>
                  </a:lnTo>
                  <a:cubicBezTo>
                    <a:pt x="3125016" y="907712"/>
                    <a:pt x="3181350" y="999784"/>
                    <a:pt x="3181350" y="1097035"/>
                  </a:cubicBezTo>
                  <a:cubicBezTo>
                    <a:pt x="3181350" y="1226703"/>
                    <a:pt x="3081201" y="1347164"/>
                    <a:pt x="2909688" y="1447089"/>
                  </a:cubicBezTo>
                  <a:lnTo>
                    <a:pt x="2805365" y="1499349"/>
                  </a:lnTo>
                  <a:lnTo>
                    <a:pt x="2801701" y="1524299"/>
                  </a:lnTo>
                  <a:lnTo>
                    <a:pt x="2671764" y="1858421"/>
                  </a:lnTo>
                  <a:lnTo>
                    <a:pt x="2493964" y="1858421"/>
                  </a:lnTo>
                  <a:lnTo>
                    <a:pt x="2424183" y="1693937"/>
                  </a:lnTo>
                  <a:lnTo>
                    <a:pt x="2415167" y="1632552"/>
                  </a:lnTo>
                  <a:lnTo>
                    <a:pt x="2209838" y="1673925"/>
                  </a:lnTo>
                  <a:lnTo>
                    <a:pt x="1926358" y="1708560"/>
                  </a:lnTo>
                  <a:lnTo>
                    <a:pt x="1918699" y="1744083"/>
                  </a:lnTo>
                  <a:lnTo>
                    <a:pt x="1881189" y="1759996"/>
                  </a:lnTo>
                  <a:lnTo>
                    <a:pt x="1725614" y="2125121"/>
                  </a:lnTo>
                  <a:lnTo>
                    <a:pt x="1497014" y="2109246"/>
                  </a:lnTo>
                  <a:lnTo>
                    <a:pt x="1293814" y="1737771"/>
                  </a:lnTo>
                  <a:lnTo>
                    <a:pt x="1290996" y="1742997"/>
                  </a:lnTo>
                  <a:lnTo>
                    <a:pt x="1284088" y="1710961"/>
                  </a:lnTo>
                  <a:lnTo>
                    <a:pt x="1270099" y="1710406"/>
                  </a:lnTo>
                  <a:cubicBezTo>
                    <a:pt x="1166550" y="1702066"/>
                    <a:pt x="1066666" y="1689766"/>
                    <a:pt x="971513" y="1673925"/>
                  </a:cubicBezTo>
                  <a:lnTo>
                    <a:pt x="827315" y="1643119"/>
                  </a:lnTo>
                  <a:lnTo>
                    <a:pt x="823819" y="1666927"/>
                  </a:lnTo>
                  <a:lnTo>
                    <a:pt x="817564" y="1671096"/>
                  </a:lnTo>
                  <a:lnTo>
                    <a:pt x="709614" y="1867946"/>
                  </a:lnTo>
                  <a:lnTo>
                    <a:pt x="576264" y="1858421"/>
                  </a:lnTo>
                  <a:lnTo>
                    <a:pt x="531814" y="1833021"/>
                  </a:lnTo>
                  <a:lnTo>
                    <a:pt x="441087" y="1588997"/>
                  </a:lnTo>
                  <a:lnTo>
                    <a:pt x="431677" y="1524928"/>
                  </a:lnTo>
                  <a:lnTo>
                    <a:pt x="363233" y="1495287"/>
                  </a:lnTo>
                  <a:cubicBezTo>
                    <a:pt x="136314" y="1387062"/>
                    <a:pt x="0" y="1248314"/>
                    <a:pt x="0" y="1097035"/>
                  </a:cubicBezTo>
                  <a:cubicBezTo>
                    <a:pt x="0" y="999784"/>
                    <a:pt x="56334" y="907712"/>
                    <a:pt x="156858" y="825599"/>
                  </a:cubicBezTo>
                  <a:lnTo>
                    <a:pt x="219075" y="782993"/>
                  </a:lnTo>
                  <a:lnTo>
                    <a:pt x="219075" y="692110"/>
                  </a:lnTo>
                  <a:lnTo>
                    <a:pt x="203418" y="687200"/>
                  </a:lnTo>
                  <a:cubicBezTo>
                    <a:pt x="160977" y="671542"/>
                    <a:pt x="138113" y="654894"/>
                    <a:pt x="138113" y="637632"/>
                  </a:cubicBezTo>
                  <a:cubicBezTo>
                    <a:pt x="138113" y="627563"/>
                    <a:pt x="145893" y="617703"/>
                    <a:pt x="160801" y="608126"/>
                  </a:cubicBezTo>
                  <a:lnTo>
                    <a:pt x="195424" y="593417"/>
                  </a:lnTo>
                  <a:lnTo>
                    <a:pt x="195424" y="72904"/>
                  </a:lnTo>
                  <a:cubicBezTo>
                    <a:pt x="195424" y="32640"/>
                    <a:pt x="228064" y="0"/>
                    <a:pt x="268328" y="0"/>
                  </a:cubicBezTo>
                  <a:close/>
                </a:path>
              </a:pathLst>
            </a:custGeom>
            <a:solidFill>
              <a:srgbClr val="FFA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userDrawn="1"/>
          </p:nvSpPr>
          <p:spPr>
            <a:xfrm>
              <a:off x="8307311" y="3475196"/>
              <a:ext cx="56760" cy="116403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userDrawn="1"/>
          </p:nvSpPr>
          <p:spPr>
            <a:xfrm rot="5931785">
              <a:off x="7170582" y="1868513"/>
              <a:ext cx="2752704" cy="246323"/>
            </a:xfrm>
            <a:custGeom>
              <a:avLst/>
              <a:gdLst>
                <a:gd name="connsiteX0" fmla="*/ 0 w 4395885"/>
                <a:gd name="connsiteY0" fmla="*/ 204018 h 592368"/>
                <a:gd name="connsiteX1" fmla="*/ 4508 w 4395885"/>
                <a:gd name="connsiteY1" fmla="*/ 200581 h 592368"/>
                <a:gd name="connsiteX2" fmla="*/ 8864 w 4395885"/>
                <a:gd name="connsiteY2" fmla="*/ 210717 h 592368"/>
                <a:gd name="connsiteX3" fmla="*/ 2168632 w 4395885"/>
                <a:gd name="connsiteY3" fmla="*/ 210716 h 592368"/>
                <a:gd name="connsiteX4" fmla="*/ 4260908 w 4395885"/>
                <a:gd name="connsiteY4" fmla="*/ 272867 h 592368"/>
                <a:gd name="connsiteX5" fmla="*/ 4324113 w 4395885"/>
                <a:gd name="connsiteY5" fmla="*/ 214666 h 592368"/>
                <a:gd name="connsiteX6" fmla="*/ 4395885 w 4395885"/>
                <a:gd name="connsiteY6" fmla="*/ 381654 h 592368"/>
                <a:gd name="connsiteX7" fmla="*/ 2236117 w 4395885"/>
                <a:gd name="connsiteY7" fmla="*/ 381654 h 592368"/>
                <a:gd name="connsiteX8" fmla="*/ 76349 w 4395885"/>
                <a:gd name="connsiteY8" fmla="*/ 381654 h 592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885" h="592368">
                  <a:moveTo>
                    <a:pt x="0" y="204018"/>
                  </a:moveTo>
                  <a:lnTo>
                    <a:pt x="4508" y="200581"/>
                  </a:lnTo>
                  <a:lnTo>
                    <a:pt x="8864" y="210717"/>
                  </a:lnTo>
                  <a:cubicBezTo>
                    <a:pt x="728787" y="-519222"/>
                    <a:pt x="1448710" y="940654"/>
                    <a:pt x="2168632" y="210716"/>
                  </a:cubicBezTo>
                  <a:cubicBezTo>
                    <a:pt x="2866058" y="-496412"/>
                    <a:pt x="3563482" y="851551"/>
                    <a:pt x="4260908" y="272867"/>
                  </a:cubicBezTo>
                  <a:lnTo>
                    <a:pt x="4324113" y="214666"/>
                  </a:lnTo>
                  <a:lnTo>
                    <a:pt x="4395885" y="381654"/>
                  </a:lnTo>
                  <a:cubicBezTo>
                    <a:pt x="3675962" y="1111592"/>
                    <a:pt x="2956040" y="-348285"/>
                    <a:pt x="2236117" y="381654"/>
                  </a:cubicBezTo>
                  <a:cubicBezTo>
                    <a:pt x="1516195" y="1111592"/>
                    <a:pt x="796272" y="-348285"/>
                    <a:pt x="76349" y="381654"/>
                  </a:cubicBezTo>
                  <a:close/>
                </a:path>
              </a:pathLst>
            </a:custGeom>
            <a:solidFill>
              <a:schemeClr val="bg1"/>
            </a:solidFill>
            <a:ln>
              <a:noFill/>
            </a:ln>
            <a:effectLst>
              <a:softEdge rad="190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10"/>
          <p:cNvSpPr>
            <a:spLocks noGrp="1"/>
          </p:cNvSpPr>
          <p:nvPr>
            <p:ph type="body" sz="quarter" idx="18" hasCustomPrompt="1"/>
          </p:nvPr>
        </p:nvSpPr>
        <p:spPr>
          <a:xfrm>
            <a:off x="6165477" y="2273757"/>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3512944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6" name="任意多边形 5"/>
          <p:cNvSpPr/>
          <p:nvPr userDrawn="1"/>
        </p:nvSpPr>
        <p:spPr>
          <a:xfrm>
            <a:off x="1398491" y="-135359"/>
            <a:ext cx="3442449" cy="6199094"/>
          </a:xfrm>
          <a:custGeom>
            <a:avLst/>
            <a:gdLst>
              <a:gd name="connsiteX0" fmla="*/ 2 w 3442449"/>
              <a:gd name="connsiteY0" fmla="*/ 0 h 6199094"/>
              <a:gd name="connsiteX1" fmla="*/ 3442449 w 3442449"/>
              <a:gd name="connsiteY1" fmla="*/ 0 h 6199094"/>
              <a:gd name="connsiteX2" fmla="*/ 3442449 w 3442449"/>
              <a:gd name="connsiteY2" fmla="*/ 4518212 h 6199094"/>
              <a:gd name="connsiteX3" fmla="*/ 3442449 w 3442449"/>
              <a:gd name="connsiteY3" fmla="*/ 4518212 h 6199094"/>
              <a:gd name="connsiteX4" fmla="*/ 3442449 w 3442449"/>
              <a:gd name="connsiteY4" fmla="*/ 4766982 h 6199094"/>
              <a:gd name="connsiteX5" fmla="*/ 1721225 w 3442449"/>
              <a:gd name="connsiteY5" fmla="*/ 6199094 h 6199094"/>
              <a:gd name="connsiteX6" fmla="*/ 0 w 3442449"/>
              <a:gd name="connsiteY6" fmla="*/ 4766982 h 6199094"/>
              <a:gd name="connsiteX7" fmla="*/ 2 w 3442449"/>
              <a:gd name="connsiteY7" fmla="*/ 3334870 h 6199094"/>
              <a:gd name="connsiteX8" fmla="*/ 2 w 3442449"/>
              <a:gd name="connsiteY8" fmla="*/ 3334870 h 619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2449" h="6199094">
                <a:moveTo>
                  <a:pt x="2" y="0"/>
                </a:moveTo>
                <a:lnTo>
                  <a:pt x="3442449" y="0"/>
                </a:lnTo>
                <a:lnTo>
                  <a:pt x="3442449" y="4518212"/>
                </a:lnTo>
                <a:lnTo>
                  <a:pt x="3442449" y="4518212"/>
                </a:lnTo>
                <a:lnTo>
                  <a:pt x="3442449" y="4766982"/>
                </a:lnTo>
                <a:cubicBezTo>
                  <a:pt x="3442449" y="5557916"/>
                  <a:pt x="2671831" y="6199094"/>
                  <a:pt x="1721225" y="6199094"/>
                </a:cubicBezTo>
                <a:cubicBezTo>
                  <a:pt x="770619" y="6199094"/>
                  <a:pt x="0" y="5557916"/>
                  <a:pt x="0" y="4766982"/>
                </a:cubicBezTo>
                <a:lnTo>
                  <a:pt x="2" y="3334870"/>
                </a:lnTo>
                <a:lnTo>
                  <a:pt x="2" y="3334870"/>
                </a:lnTo>
                <a:close/>
              </a:path>
            </a:pathLst>
          </a:custGeom>
          <a:solidFill>
            <a:schemeClr val="bg1"/>
          </a:solidFill>
          <a:ln>
            <a:noFill/>
          </a:ln>
          <a:effectLst>
            <a:outerShdw blurRad="50800"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2588558" y="672353"/>
            <a:ext cx="1062317" cy="1446550"/>
          </a:xfrm>
          <a:prstGeom prst="rect">
            <a:avLst/>
          </a:prstGeom>
          <a:noFill/>
        </p:spPr>
        <p:txBody>
          <a:bodyPr wrap="square" rtlCol="0">
            <a:spAutoFit/>
          </a:bodyPr>
          <a:lstStyle/>
          <a:p>
            <a:pPr algn="ctr"/>
            <a:r>
              <a:rPr lang="zh-CN" altLang="en-US" sz="8800" dirty="0">
                <a:solidFill>
                  <a:schemeClr val="tx1">
                    <a:lumMod val="50000"/>
                    <a:lumOff val="50000"/>
                  </a:schemeClr>
                </a:solidFill>
                <a:latin typeface="华文仿宋" panose="02010600040101010101" pitchFamily="2" charset="-122"/>
                <a:ea typeface="华文仿宋" panose="02010600040101010101" pitchFamily="2" charset="-122"/>
              </a:rPr>
              <a:t>肆</a:t>
            </a:r>
          </a:p>
        </p:txBody>
      </p:sp>
      <p:sp>
        <p:nvSpPr>
          <p:cNvPr id="8" name="文本占位符 21"/>
          <p:cNvSpPr>
            <a:spLocks noGrp="1"/>
          </p:cNvSpPr>
          <p:nvPr>
            <p:ph type="body" sz="quarter" idx="10" hasCustomPrompt="1"/>
          </p:nvPr>
        </p:nvSpPr>
        <p:spPr>
          <a:xfrm>
            <a:off x="1899541" y="2791395"/>
            <a:ext cx="2440350" cy="1367603"/>
          </a:xfrm>
        </p:spPr>
        <p:txBody>
          <a:bodyPr>
            <a:noAutofit/>
          </a:bodyPr>
          <a:lstStyle>
            <a:lvl1pPr marL="0" indent="0" algn="ctr">
              <a:buNone/>
              <a:defRPr sz="40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第四部分的标题</a:t>
            </a:r>
          </a:p>
        </p:txBody>
      </p:sp>
      <p:sp>
        <p:nvSpPr>
          <p:cNvPr id="10" name="任意多边形 9"/>
          <p:cNvSpPr/>
          <p:nvPr userDrawn="1"/>
        </p:nvSpPr>
        <p:spPr>
          <a:xfrm>
            <a:off x="7387178" y="1230175"/>
            <a:ext cx="3563472" cy="3563471"/>
          </a:xfrm>
          <a:custGeom>
            <a:avLst/>
            <a:gdLst>
              <a:gd name="connsiteX0" fmla="*/ 2913123 w 5150224"/>
              <a:gd name="connsiteY0" fmla="*/ 3603811 h 5150223"/>
              <a:gd name="connsiteX1" fmla="*/ 2913123 w 5150224"/>
              <a:gd name="connsiteY1" fmla="*/ 4783411 h 5150223"/>
              <a:gd name="connsiteX2" fmla="*/ 3039053 w 5150224"/>
              <a:gd name="connsiteY2" fmla="*/ 4761335 h 5150223"/>
              <a:gd name="connsiteX3" fmla="*/ 4539878 w 5150224"/>
              <a:gd name="connsiteY3" fmla="*/ 3640183 h 5150223"/>
              <a:gd name="connsiteX4" fmla="*/ 4557399 w 5150224"/>
              <a:gd name="connsiteY4" fmla="*/ 3603811 h 5150223"/>
              <a:gd name="connsiteX5" fmla="*/ 592824 w 5150224"/>
              <a:gd name="connsiteY5" fmla="*/ 3603811 h 5150223"/>
              <a:gd name="connsiteX6" fmla="*/ 610345 w 5150224"/>
              <a:gd name="connsiteY6" fmla="*/ 3640183 h 5150223"/>
              <a:gd name="connsiteX7" fmla="*/ 2575111 w 5150224"/>
              <a:gd name="connsiteY7" fmla="*/ 4809563 h 5150223"/>
              <a:gd name="connsiteX8" fmla="*/ 2647850 w 5150224"/>
              <a:gd name="connsiteY8" fmla="*/ 4807036 h 5150223"/>
              <a:gd name="connsiteX9" fmla="*/ 2647850 w 5150224"/>
              <a:gd name="connsiteY9" fmla="*/ 3603811 h 5150223"/>
              <a:gd name="connsiteX10" fmla="*/ 1811991 w 5150224"/>
              <a:gd name="connsiteY10" fmla="*/ 2057400 h 5150223"/>
              <a:gd name="connsiteX11" fmla="*/ 1811991 w 5150224"/>
              <a:gd name="connsiteY11" fmla="*/ 3323247 h 5150223"/>
              <a:gd name="connsiteX12" fmla="*/ 4678480 w 5150224"/>
              <a:gd name="connsiteY12" fmla="*/ 3323247 h 5150223"/>
              <a:gd name="connsiteX13" fmla="*/ 4709107 w 5150224"/>
              <a:gd name="connsiteY13" fmla="*/ 3239568 h 5150223"/>
              <a:gd name="connsiteX14" fmla="*/ 4809564 w 5150224"/>
              <a:gd name="connsiteY14" fmla="*/ 2575110 h 5150223"/>
              <a:gd name="connsiteX15" fmla="*/ 4752346 w 5150224"/>
              <a:gd name="connsiteY15" fmla="*/ 2070488 h 5150223"/>
              <a:gd name="connsiteX16" fmla="*/ 4748806 w 5150224"/>
              <a:gd name="connsiteY16" fmla="*/ 2057400 h 5150223"/>
              <a:gd name="connsiteX17" fmla="*/ 3334871 w 5150224"/>
              <a:gd name="connsiteY17" fmla="*/ 2057400 h 5150223"/>
              <a:gd name="connsiteX18" fmla="*/ 3334871 w 5150224"/>
              <a:gd name="connsiteY18" fmla="*/ 2057402 h 5150223"/>
              <a:gd name="connsiteX19" fmla="*/ 3069598 w 5150224"/>
              <a:gd name="connsiteY19" fmla="*/ 2057402 h 5150223"/>
              <a:gd name="connsiteX20" fmla="*/ 3069598 w 5150224"/>
              <a:gd name="connsiteY20" fmla="*/ 2057400 h 5150223"/>
              <a:gd name="connsiteX21" fmla="*/ 403382 w 5150224"/>
              <a:gd name="connsiteY21" fmla="*/ 2057400 h 5150223"/>
              <a:gd name="connsiteX22" fmla="*/ 386055 w 5150224"/>
              <a:gd name="connsiteY22" fmla="*/ 2124790 h 5150223"/>
              <a:gd name="connsiteX23" fmla="*/ 340658 w 5150224"/>
              <a:gd name="connsiteY23" fmla="*/ 2575110 h 5150223"/>
              <a:gd name="connsiteX24" fmla="*/ 441115 w 5150224"/>
              <a:gd name="connsiteY24" fmla="*/ 3239568 h 5150223"/>
              <a:gd name="connsiteX25" fmla="*/ 471742 w 5150224"/>
              <a:gd name="connsiteY25" fmla="*/ 3323247 h 5150223"/>
              <a:gd name="connsiteX26" fmla="*/ 1546718 w 5150224"/>
              <a:gd name="connsiteY26" fmla="*/ 3323247 h 5150223"/>
              <a:gd name="connsiteX27" fmla="*/ 1546718 w 5150224"/>
              <a:gd name="connsiteY27" fmla="*/ 2057400 h 5150223"/>
              <a:gd name="connsiteX28" fmla="*/ 3334871 w 5150224"/>
              <a:gd name="connsiteY28" fmla="*/ 475995 h 5150223"/>
              <a:gd name="connsiteX29" fmla="*/ 3334871 w 5150224"/>
              <a:gd name="connsiteY29" fmla="*/ 1776836 h 5150223"/>
              <a:gd name="connsiteX30" fmla="*/ 4661985 w 5150224"/>
              <a:gd name="connsiteY30" fmla="*/ 1776836 h 5150223"/>
              <a:gd name="connsiteX31" fmla="*/ 4654575 w 5150224"/>
              <a:gd name="connsiteY31" fmla="*/ 1755793 h 5150223"/>
              <a:gd name="connsiteX32" fmla="*/ 3444861 w 5150224"/>
              <a:gd name="connsiteY32" fmla="*/ 516252 h 5150223"/>
              <a:gd name="connsiteX33" fmla="*/ 2575111 w 5150224"/>
              <a:gd name="connsiteY33" fmla="*/ 340658 h 5150223"/>
              <a:gd name="connsiteX34" fmla="*/ 516253 w 5150224"/>
              <a:gd name="connsiteY34" fmla="*/ 1705360 h 5150223"/>
              <a:gd name="connsiteX35" fmla="*/ 490092 w 5150224"/>
              <a:gd name="connsiteY35" fmla="*/ 1776836 h 5150223"/>
              <a:gd name="connsiteX36" fmla="*/ 1546718 w 5150224"/>
              <a:gd name="connsiteY36" fmla="*/ 1776836 h 5150223"/>
              <a:gd name="connsiteX37" fmla="*/ 1546718 w 5150224"/>
              <a:gd name="connsiteY37" fmla="*/ 1776835 h 5150223"/>
              <a:gd name="connsiteX38" fmla="*/ 1811991 w 5150224"/>
              <a:gd name="connsiteY38" fmla="*/ 1776835 h 5150223"/>
              <a:gd name="connsiteX39" fmla="*/ 1811991 w 5150224"/>
              <a:gd name="connsiteY39" fmla="*/ 1776836 h 5150223"/>
              <a:gd name="connsiteX40" fmla="*/ 3069598 w 5150224"/>
              <a:gd name="connsiteY40" fmla="*/ 1776836 h 5150223"/>
              <a:gd name="connsiteX41" fmla="*/ 3069598 w 5150224"/>
              <a:gd name="connsiteY41" fmla="*/ 397410 h 5150223"/>
              <a:gd name="connsiteX42" fmla="*/ 3025431 w 5150224"/>
              <a:gd name="connsiteY42" fmla="*/ 386054 h 5150223"/>
              <a:gd name="connsiteX43" fmla="*/ 2575111 w 5150224"/>
              <a:gd name="connsiteY43" fmla="*/ 340658 h 5150223"/>
              <a:gd name="connsiteX44" fmla="*/ 2575112 w 5150224"/>
              <a:gd name="connsiteY44" fmla="*/ 0 h 5150223"/>
              <a:gd name="connsiteX45" fmla="*/ 5150224 w 5150224"/>
              <a:gd name="connsiteY45" fmla="*/ 2575111 h 5150223"/>
              <a:gd name="connsiteX46" fmla="*/ 2575112 w 5150224"/>
              <a:gd name="connsiteY46" fmla="*/ 5150223 h 5150223"/>
              <a:gd name="connsiteX47" fmla="*/ 0 w 5150224"/>
              <a:gd name="connsiteY47" fmla="*/ 2575111 h 5150223"/>
              <a:gd name="connsiteX48" fmla="*/ 2575112 w 5150224"/>
              <a:gd name="connsiteY48" fmla="*/ 0 h 515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150224" h="5150223">
                <a:moveTo>
                  <a:pt x="2913123" y="3603811"/>
                </a:moveTo>
                <a:lnTo>
                  <a:pt x="2913123" y="4783411"/>
                </a:lnTo>
                <a:lnTo>
                  <a:pt x="3039053" y="4761335"/>
                </a:lnTo>
                <a:cubicBezTo>
                  <a:pt x="3687621" y="4624382"/>
                  <a:pt x="4232443" y="4206118"/>
                  <a:pt x="4539878" y="3640183"/>
                </a:cubicBezTo>
                <a:lnTo>
                  <a:pt x="4557399" y="3603811"/>
                </a:lnTo>
                <a:close/>
                <a:moveTo>
                  <a:pt x="592824" y="3603811"/>
                </a:moveTo>
                <a:lnTo>
                  <a:pt x="610345" y="3640183"/>
                </a:lnTo>
                <a:cubicBezTo>
                  <a:pt x="988726" y="4336718"/>
                  <a:pt x="1726699" y="4809563"/>
                  <a:pt x="2575111" y="4809563"/>
                </a:cubicBezTo>
                <a:lnTo>
                  <a:pt x="2647850" y="4807036"/>
                </a:lnTo>
                <a:lnTo>
                  <a:pt x="2647850" y="3603811"/>
                </a:lnTo>
                <a:close/>
                <a:moveTo>
                  <a:pt x="1811991" y="2057400"/>
                </a:moveTo>
                <a:lnTo>
                  <a:pt x="1811991" y="3323247"/>
                </a:lnTo>
                <a:lnTo>
                  <a:pt x="4678480" y="3323247"/>
                </a:lnTo>
                <a:lnTo>
                  <a:pt x="4709107" y="3239568"/>
                </a:lnTo>
                <a:cubicBezTo>
                  <a:pt x="4774394" y="3029666"/>
                  <a:pt x="4809564" y="2806495"/>
                  <a:pt x="4809564" y="2575110"/>
                </a:cubicBezTo>
                <a:cubicBezTo>
                  <a:pt x="4809564" y="2401571"/>
                  <a:pt x="4789781" y="2232653"/>
                  <a:pt x="4752346" y="2070488"/>
                </a:cubicBezTo>
                <a:lnTo>
                  <a:pt x="4748806" y="2057400"/>
                </a:lnTo>
                <a:lnTo>
                  <a:pt x="3334871" y="2057400"/>
                </a:lnTo>
                <a:lnTo>
                  <a:pt x="3334871" y="2057402"/>
                </a:lnTo>
                <a:lnTo>
                  <a:pt x="3069598" y="2057402"/>
                </a:lnTo>
                <a:lnTo>
                  <a:pt x="3069598" y="2057400"/>
                </a:lnTo>
                <a:close/>
                <a:moveTo>
                  <a:pt x="403382" y="2057400"/>
                </a:moveTo>
                <a:lnTo>
                  <a:pt x="386055" y="2124790"/>
                </a:lnTo>
                <a:cubicBezTo>
                  <a:pt x="356290" y="2270248"/>
                  <a:pt x="340658" y="2420853"/>
                  <a:pt x="340658" y="2575110"/>
                </a:cubicBezTo>
                <a:cubicBezTo>
                  <a:pt x="340658" y="2806495"/>
                  <a:pt x="375829" y="3029666"/>
                  <a:pt x="441115" y="3239568"/>
                </a:cubicBezTo>
                <a:lnTo>
                  <a:pt x="471742" y="3323247"/>
                </a:lnTo>
                <a:lnTo>
                  <a:pt x="1546718" y="3323247"/>
                </a:lnTo>
                <a:lnTo>
                  <a:pt x="1546718" y="2057400"/>
                </a:lnTo>
                <a:close/>
                <a:moveTo>
                  <a:pt x="3334871" y="475995"/>
                </a:moveTo>
                <a:lnTo>
                  <a:pt x="3334871" y="1776836"/>
                </a:lnTo>
                <a:lnTo>
                  <a:pt x="4661985" y="1776836"/>
                </a:lnTo>
                <a:lnTo>
                  <a:pt x="4654575" y="1755793"/>
                </a:lnTo>
                <a:cubicBezTo>
                  <a:pt x="4434497" y="1197675"/>
                  <a:pt x="3996222" y="749458"/>
                  <a:pt x="3444861" y="516252"/>
                </a:cubicBezTo>
                <a:close/>
                <a:moveTo>
                  <a:pt x="2575111" y="340658"/>
                </a:moveTo>
                <a:cubicBezTo>
                  <a:pt x="1649571" y="340658"/>
                  <a:pt x="855461" y="903382"/>
                  <a:pt x="516253" y="1705360"/>
                </a:cubicBezTo>
                <a:lnTo>
                  <a:pt x="490092" y="1776836"/>
                </a:lnTo>
                <a:lnTo>
                  <a:pt x="1546718" y="1776836"/>
                </a:lnTo>
                <a:lnTo>
                  <a:pt x="1546718" y="1776835"/>
                </a:lnTo>
                <a:lnTo>
                  <a:pt x="1811991" y="1776835"/>
                </a:lnTo>
                <a:lnTo>
                  <a:pt x="1811991" y="1776836"/>
                </a:lnTo>
                <a:lnTo>
                  <a:pt x="3069598" y="1776836"/>
                </a:lnTo>
                <a:lnTo>
                  <a:pt x="3069598" y="397410"/>
                </a:lnTo>
                <a:lnTo>
                  <a:pt x="3025431" y="386054"/>
                </a:lnTo>
                <a:cubicBezTo>
                  <a:pt x="2879974" y="356289"/>
                  <a:pt x="2729368" y="340658"/>
                  <a:pt x="2575111" y="340658"/>
                </a:cubicBezTo>
                <a:close/>
                <a:moveTo>
                  <a:pt x="2575112" y="0"/>
                </a:moveTo>
                <a:cubicBezTo>
                  <a:pt x="3997307" y="0"/>
                  <a:pt x="5150224" y="1152917"/>
                  <a:pt x="5150224" y="2575111"/>
                </a:cubicBezTo>
                <a:cubicBezTo>
                  <a:pt x="5150224" y="3997306"/>
                  <a:pt x="3997307" y="5150223"/>
                  <a:pt x="2575112" y="5150223"/>
                </a:cubicBezTo>
                <a:cubicBezTo>
                  <a:pt x="1152917" y="5150223"/>
                  <a:pt x="0" y="3997306"/>
                  <a:pt x="0" y="2575111"/>
                </a:cubicBezTo>
                <a:cubicBezTo>
                  <a:pt x="0" y="1152917"/>
                  <a:pt x="1152917" y="0"/>
                  <a:pt x="2575112" y="0"/>
                </a:cubicBezTo>
                <a:close/>
              </a:path>
            </a:pathLst>
          </a:custGeom>
          <a:solidFill>
            <a:srgbClr val="FFAFFF">
              <a:alpha val="34902"/>
            </a:srgb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5950322" y="4478280"/>
            <a:ext cx="5977219" cy="630733"/>
            <a:chOff x="2119629" y="1887688"/>
            <a:chExt cx="6535421" cy="862639"/>
          </a:xfrm>
          <a:solidFill>
            <a:schemeClr val="bg1"/>
          </a:solidFill>
        </p:grpSpPr>
        <p:sp>
          <p:nvSpPr>
            <p:cNvPr id="14" name="圆角矩形 13"/>
            <p:cNvSpPr/>
            <p:nvPr/>
          </p:nvSpPr>
          <p:spPr>
            <a:xfrm>
              <a:off x="2119629" y="1887689"/>
              <a:ext cx="4919800" cy="115260"/>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空心弧 14"/>
            <p:cNvSpPr/>
            <p:nvPr/>
          </p:nvSpPr>
          <p:spPr>
            <a:xfrm rot="5400000">
              <a:off x="6731000" y="1887688"/>
              <a:ext cx="488950" cy="488950"/>
            </a:xfrm>
            <a:prstGeom prst="blockArc">
              <a:avLst>
                <a:gd name="adj1" fmla="val 10800000"/>
                <a:gd name="adj2" fmla="val 0"/>
                <a:gd name="adj3" fmla="val 22402"/>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6" name="圆角矩形 15"/>
            <p:cNvSpPr/>
            <p:nvPr/>
          </p:nvSpPr>
          <p:spPr>
            <a:xfrm>
              <a:off x="5638800" y="2261377"/>
              <a:ext cx="1400628" cy="115261"/>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7" name="空心弧 16"/>
            <p:cNvSpPr/>
            <p:nvPr/>
          </p:nvSpPr>
          <p:spPr>
            <a:xfrm rot="16200000">
              <a:off x="5441950" y="2261377"/>
              <a:ext cx="488950" cy="488950"/>
            </a:xfrm>
            <a:prstGeom prst="blockArc">
              <a:avLst>
                <a:gd name="adj1" fmla="val 10800000"/>
                <a:gd name="adj2" fmla="val 0"/>
                <a:gd name="adj3" fmla="val 22402"/>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8" name="圆角矩形 17"/>
            <p:cNvSpPr/>
            <p:nvPr/>
          </p:nvSpPr>
          <p:spPr>
            <a:xfrm>
              <a:off x="5638800" y="2635066"/>
              <a:ext cx="3016250" cy="115261"/>
            </a:xfrm>
            <a:prstGeom prst="roundRect">
              <a:avLst>
                <a:gd name="adj" fmla="val 50000"/>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9" name="文本占位符 10"/>
          <p:cNvSpPr>
            <a:spLocks noGrp="1"/>
          </p:cNvSpPr>
          <p:nvPr>
            <p:ph type="body" sz="quarter" idx="18" hasCustomPrompt="1"/>
          </p:nvPr>
        </p:nvSpPr>
        <p:spPr>
          <a:xfrm>
            <a:off x="6165477" y="2273757"/>
            <a:ext cx="4641897" cy="1560512"/>
          </a:xfrm>
        </p:spPr>
        <p:txBody>
          <a:bodyPr>
            <a:noAutofit/>
          </a:bodyPr>
          <a:lstStyle>
            <a:lvl1pPr marL="0" indent="363538">
              <a:buNone/>
              <a:defRPr sz="2000">
                <a:solidFill>
                  <a:schemeClr val="tx1">
                    <a:lumMod val="50000"/>
                    <a:lumOff val="50000"/>
                  </a:schemeClr>
                </a:solidFill>
                <a:latin typeface="华文楷体" panose="02010600040101010101" pitchFamily="2" charset="-122"/>
                <a:ea typeface="华文楷体" panose="02010600040101010101" pitchFamily="2" charset="-122"/>
              </a:defRPr>
            </a:lvl1pPr>
          </a:lstStyle>
          <a:p>
            <a:pPr lvl="0"/>
            <a:r>
              <a:rPr lang="zh-CN" altLang="en-US" dirty="0"/>
              <a:t>点击输入文本，点击输入文本，点击输入文本，点击输入文本，点击输入文本，点击输入文本，点击输入文本，点击输入文本。</a:t>
            </a:r>
          </a:p>
        </p:txBody>
      </p:sp>
    </p:spTree>
    <p:extLst>
      <p:ext uri="{BB962C8B-B14F-4D97-AF65-F5344CB8AC3E}">
        <p14:creationId xmlns:p14="http://schemas.microsoft.com/office/powerpoint/2010/main" val="2281607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l="17637" t="20774" r="16029" b="32494"/>
          <a:stretch/>
        </p:blipFill>
        <p:spPr>
          <a:xfrm>
            <a:off x="0" y="-14068"/>
            <a:ext cx="12196689" cy="4290646"/>
          </a:xfrm>
          <a:prstGeom prst="rect">
            <a:avLst/>
          </a:prstGeom>
        </p:spPr>
      </p:pic>
      <p:sp>
        <p:nvSpPr>
          <p:cNvPr id="22" name="文本占位符 21"/>
          <p:cNvSpPr>
            <a:spLocks noGrp="1"/>
          </p:cNvSpPr>
          <p:nvPr>
            <p:ph type="body" sz="quarter" idx="10" hasCustomPrompt="1"/>
          </p:nvPr>
        </p:nvSpPr>
        <p:spPr>
          <a:xfrm>
            <a:off x="1882882" y="3745144"/>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第一部分的标题</a:t>
            </a:r>
          </a:p>
        </p:txBody>
      </p:sp>
      <p:sp>
        <p:nvSpPr>
          <p:cNvPr id="23" name="文本占位符 21"/>
          <p:cNvSpPr>
            <a:spLocks noGrp="1"/>
          </p:cNvSpPr>
          <p:nvPr>
            <p:ph type="body" sz="quarter" idx="11" hasCustomPrompt="1"/>
          </p:nvPr>
        </p:nvSpPr>
        <p:spPr>
          <a:xfrm>
            <a:off x="4294388" y="3745144"/>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第二部分的标题</a:t>
            </a:r>
          </a:p>
        </p:txBody>
      </p:sp>
      <p:sp>
        <p:nvSpPr>
          <p:cNvPr id="24" name="文本占位符 21"/>
          <p:cNvSpPr>
            <a:spLocks noGrp="1"/>
          </p:cNvSpPr>
          <p:nvPr>
            <p:ph type="body" sz="quarter" idx="12" hasCustomPrompt="1"/>
          </p:nvPr>
        </p:nvSpPr>
        <p:spPr>
          <a:xfrm>
            <a:off x="6705894" y="3740127"/>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第三部分的标题</a:t>
            </a:r>
          </a:p>
        </p:txBody>
      </p:sp>
      <p:sp>
        <p:nvSpPr>
          <p:cNvPr id="25" name="文本占位符 21"/>
          <p:cNvSpPr>
            <a:spLocks noGrp="1"/>
          </p:cNvSpPr>
          <p:nvPr>
            <p:ph type="body" sz="quarter" idx="13" hasCustomPrompt="1"/>
          </p:nvPr>
        </p:nvSpPr>
        <p:spPr>
          <a:xfrm>
            <a:off x="9117400" y="3721663"/>
            <a:ext cx="1438247" cy="833438"/>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第四部分的标题</a:t>
            </a:r>
          </a:p>
        </p:txBody>
      </p:sp>
      <p:sp>
        <p:nvSpPr>
          <p:cNvPr id="30" name="图片占位符 29"/>
          <p:cNvSpPr>
            <a:spLocks noGrp="1"/>
          </p:cNvSpPr>
          <p:nvPr>
            <p:ph type="pic" sz="quarter" idx="14" hasCustomPrompt="1"/>
          </p:nvPr>
        </p:nvSpPr>
        <p:spPr>
          <a:xfrm>
            <a:off x="1946870" y="1908055"/>
            <a:ext cx="1412955" cy="1412955"/>
          </a:xfrm>
          <a:custGeom>
            <a:avLst/>
            <a:gdLst>
              <a:gd name="connsiteX0" fmla="*/ 941295 w 1882590"/>
              <a:gd name="connsiteY0" fmla="*/ 0 h 1882590"/>
              <a:gd name="connsiteX1" fmla="*/ 1882590 w 1882590"/>
              <a:gd name="connsiteY1" fmla="*/ 941295 h 1882590"/>
              <a:gd name="connsiteX2" fmla="*/ 941295 w 1882590"/>
              <a:gd name="connsiteY2" fmla="*/ 1882590 h 1882590"/>
              <a:gd name="connsiteX3" fmla="*/ 0 w 1882590"/>
              <a:gd name="connsiteY3" fmla="*/ 941295 h 1882590"/>
              <a:gd name="connsiteX4" fmla="*/ 941295 w 1882590"/>
              <a:gd name="connsiteY4" fmla="*/ 0 h 188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0" h="1882590">
                <a:moveTo>
                  <a:pt x="941295" y="0"/>
                </a:moveTo>
                <a:cubicBezTo>
                  <a:pt x="1461158" y="0"/>
                  <a:pt x="1882590" y="421432"/>
                  <a:pt x="1882590" y="941295"/>
                </a:cubicBezTo>
                <a:cubicBezTo>
                  <a:pt x="1882590" y="1461158"/>
                  <a:pt x="1461158" y="1882590"/>
                  <a:pt x="941295" y="1882590"/>
                </a:cubicBezTo>
                <a:cubicBezTo>
                  <a:pt x="421432" y="1882590"/>
                  <a:pt x="0" y="1461158"/>
                  <a:pt x="0" y="941295"/>
                </a:cubicBezTo>
                <a:cubicBezTo>
                  <a:pt x="0" y="421432"/>
                  <a:pt x="421432" y="0"/>
                  <a:pt x="941295" y="0"/>
                </a:cubicBezTo>
                <a:close/>
              </a:path>
            </a:pathLst>
          </a:custGeom>
        </p:spPr>
        <p:txBody>
          <a:bodyPr wrap="square">
            <a:noAutofit/>
          </a:bodyPr>
          <a:lstStyle/>
          <a:p>
            <a:r>
              <a:rPr lang="zh-CN" altLang="en-US" dirty="0"/>
              <a:t>点击添加图片</a:t>
            </a:r>
          </a:p>
        </p:txBody>
      </p:sp>
      <p:sp>
        <p:nvSpPr>
          <p:cNvPr id="31" name="图片占位符 30"/>
          <p:cNvSpPr>
            <a:spLocks noGrp="1"/>
          </p:cNvSpPr>
          <p:nvPr>
            <p:ph type="pic" sz="quarter" idx="15" hasCustomPrompt="1"/>
          </p:nvPr>
        </p:nvSpPr>
        <p:spPr>
          <a:xfrm>
            <a:off x="4304293" y="1880035"/>
            <a:ext cx="1412955" cy="1412955"/>
          </a:xfrm>
          <a:custGeom>
            <a:avLst/>
            <a:gdLst>
              <a:gd name="connsiteX0" fmla="*/ 941295 w 1882590"/>
              <a:gd name="connsiteY0" fmla="*/ 0 h 1882590"/>
              <a:gd name="connsiteX1" fmla="*/ 1882590 w 1882590"/>
              <a:gd name="connsiteY1" fmla="*/ 941295 h 1882590"/>
              <a:gd name="connsiteX2" fmla="*/ 941295 w 1882590"/>
              <a:gd name="connsiteY2" fmla="*/ 1882590 h 1882590"/>
              <a:gd name="connsiteX3" fmla="*/ 0 w 1882590"/>
              <a:gd name="connsiteY3" fmla="*/ 941295 h 1882590"/>
              <a:gd name="connsiteX4" fmla="*/ 941295 w 1882590"/>
              <a:gd name="connsiteY4" fmla="*/ 0 h 188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0" h="1882590">
                <a:moveTo>
                  <a:pt x="941295" y="0"/>
                </a:moveTo>
                <a:cubicBezTo>
                  <a:pt x="1461158" y="0"/>
                  <a:pt x="1882590" y="421432"/>
                  <a:pt x="1882590" y="941295"/>
                </a:cubicBezTo>
                <a:cubicBezTo>
                  <a:pt x="1882590" y="1461158"/>
                  <a:pt x="1461158" y="1882590"/>
                  <a:pt x="941295" y="1882590"/>
                </a:cubicBezTo>
                <a:cubicBezTo>
                  <a:pt x="421432" y="1882590"/>
                  <a:pt x="0" y="1461158"/>
                  <a:pt x="0" y="941295"/>
                </a:cubicBezTo>
                <a:cubicBezTo>
                  <a:pt x="0" y="421432"/>
                  <a:pt x="421432" y="0"/>
                  <a:pt x="941295" y="0"/>
                </a:cubicBezTo>
                <a:close/>
              </a:path>
            </a:pathLst>
          </a:custGeom>
        </p:spPr>
        <p:txBody>
          <a:bodyPr wrap="square">
            <a:noAutofit/>
          </a:bodyPr>
          <a:lstStyle/>
          <a:p>
            <a:r>
              <a:rPr lang="zh-CN" altLang="en-US" dirty="0"/>
              <a:t>点击添加图片</a:t>
            </a:r>
          </a:p>
        </p:txBody>
      </p:sp>
      <p:sp>
        <p:nvSpPr>
          <p:cNvPr id="32" name="图片占位符 31"/>
          <p:cNvSpPr>
            <a:spLocks noGrp="1"/>
          </p:cNvSpPr>
          <p:nvPr>
            <p:ph type="pic" sz="quarter" idx="16" hasCustomPrompt="1"/>
          </p:nvPr>
        </p:nvSpPr>
        <p:spPr>
          <a:xfrm>
            <a:off x="6718539" y="1880035"/>
            <a:ext cx="1412955" cy="1412955"/>
          </a:xfrm>
          <a:custGeom>
            <a:avLst/>
            <a:gdLst>
              <a:gd name="connsiteX0" fmla="*/ 941295 w 1882590"/>
              <a:gd name="connsiteY0" fmla="*/ 0 h 1882590"/>
              <a:gd name="connsiteX1" fmla="*/ 1882590 w 1882590"/>
              <a:gd name="connsiteY1" fmla="*/ 941295 h 1882590"/>
              <a:gd name="connsiteX2" fmla="*/ 941295 w 1882590"/>
              <a:gd name="connsiteY2" fmla="*/ 1882590 h 1882590"/>
              <a:gd name="connsiteX3" fmla="*/ 0 w 1882590"/>
              <a:gd name="connsiteY3" fmla="*/ 941295 h 1882590"/>
              <a:gd name="connsiteX4" fmla="*/ 941295 w 1882590"/>
              <a:gd name="connsiteY4" fmla="*/ 0 h 188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0" h="1882590">
                <a:moveTo>
                  <a:pt x="941295" y="0"/>
                </a:moveTo>
                <a:cubicBezTo>
                  <a:pt x="1461158" y="0"/>
                  <a:pt x="1882590" y="421432"/>
                  <a:pt x="1882590" y="941295"/>
                </a:cubicBezTo>
                <a:cubicBezTo>
                  <a:pt x="1882590" y="1461158"/>
                  <a:pt x="1461158" y="1882590"/>
                  <a:pt x="941295" y="1882590"/>
                </a:cubicBezTo>
                <a:cubicBezTo>
                  <a:pt x="421432" y="1882590"/>
                  <a:pt x="0" y="1461158"/>
                  <a:pt x="0" y="941295"/>
                </a:cubicBezTo>
                <a:cubicBezTo>
                  <a:pt x="0" y="421432"/>
                  <a:pt x="421432" y="0"/>
                  <a:pt x="941295" y="0"/>
                </a:cubicBezTo>
                <a:close/>
              </a:path>
            </a:pathLst>
          </a:custGeom>
        </p:spPr>
        <p:txBody>
          <a:bodyPr wrap="square">
            <a:noAutofit/>
          </a:bodyPr>
          <a:lstStyle/>
          <a:p>
            <a:r>
              <a:rPr lang="zh-CN" altLang="en-US" dirty="0"/>
              <a:t>点击添加图片</a:t>
            </a:r>
          </a:p>
        </p:txBody>
      </p:sp>
      <p:sp>
        <p:nvSpPr>
          <p:cNvPr id="33" name="图片占位符 32"/>
          <p:cNvSpPr>
            <a:spLocks noGrp="1"/>
          </p:cNvSpPr>
          <p:nvPr>
            <p:ph type="pic" sz="quarter" idx="17" hasCustomPrompt="1"/>
          </p:nvPr>
        </p:nvSpPr>
        <p:spPr>
          <a:xfrm>
            <a:off x="9130045" y="1882916"/>
            <a:ext cx="1412955" cy="1412955"/>
          </a:xfrm>
          <a:custGeom>
            <a:avLst/>
            <a:gdLst>
              <a:gd name="connsiteX0" fmla="*/ 941295 w 1882590"/>
              <a:gd name="connsiteY0" fmla="*/ 0 h 1882590"/>
              <a:gd name="connsiteX1" fmla="*/ 1882590 w 1882590"/>
              <a:gd name="connsiteY1" fmla="*/ 941295 h 1882590"/>
              <a:gd name="connsiteX2" fmla="*/ 941295 w 1882590"/>
              <a:gd name="connsiteY2" fmla="*/ 1882590 h 1882590"/>
              <a:gd name="connsiteX3" fmla="*/ 0 w 1882590"/>
              <a:gd name="connsiteY3" fmla="*/ 941295 h 1882590"/>
              <a:gd name="connsiteX4" fmla="*/ 941295 w 1882590"/>
              <a:gd name="connsiteY4" fmla="*/ 0 h 188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590" h="1882590">
                <a:moveTo>
                  <a:pt x="941295" y="0"/>
                </a:moveTo>
                <a:cubicBezTo>
                  <a:pt x="1461158" y="0"/>
                  <a:pt x="1882590" y="421432"/>
                  <a:pt x="1882590" y="941295"/>
                </a:cubicBezTo>
                <a:cubicBezTo>
                  <a:pt x="1882590" y="1461158"/>
                  <a:pt x="1461158" y="1882590"/>
                  <a:pt x="941295" y="1882590"/>
                </a:cubicBezTo>
                <a:cubicBezTo>
                  <a:pt x="421432" y="1882590"/>
                  <a:pt x="0" y="1461158"/>
                  <a:pt x="0" y="941295"/>
                </a:cubicBezTo>
                <a:cubicBezTo>
                  <a:pt x="0" y="421432"/>
                  <a:pt x="421432" y="0"/>
                  <a:pt x="941295" y="0"/>
                </a:cubicBezTo>
                <a:close/>
              </a:path>
            </a:pathLst>
          </a:custGeom>
        </p:spPr>
        <p:txBody>
          <a:bodyPr wrap="square">
            <a:noAutofit/>
          </a:bodyPr>
          <a:lstStyle/>
          <a:p>
            <a:r>
              <a:rPr lang="zh-CN" altLang="en-US" dirty="0"/>
              <a:t>点击添加图片</a:t>
            </a:r>
          </a:p>
        </p:txBody>
      </p:sp>
    </p:spTree>
    <p:extLst>
      <p:ext uri="{BB962C8B-B14F-4D97-AF65-F5344CB8AC3E}">
        <p14:creationId xmlns:p14="http://schemas.microsoft.com/office/powerpoint/2010/main" val="413317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10" name="组合 9"/>
          <p:cNvGrpSpPr/>
          <p:nvPr userDrawn="1"/>
        </p:nvGrpSpPr>
        <p:grpSpPr>
          <a:xfrm>
            <a:off x="1355911" y="776728"/>
            <a:ext cx="9722223" cy="5378823"/>
            <a:chOff x="1315570" y="806824"/>
            <a:chExt cx="9722223" cy="5378823"/>
          </a:xfrm>
          <a:effectLst>
            <a:outerShdw blurRad="317500" dist="228600" dir="5400000" algn="tl" rotWithShape="0">
              <a:prstClr val="black">
                <a:alpha val="20000"/>
              </a:prstClr>
            </a:outerShdw>
          </a:effectLst>
        </p:grpSpPr>
        <p:sp>
          <p:nvSpPr>
            <p:cNvPr id="6" name="任意多边形 5"/>
            <p:cNvSpPr/>
            <p:nvPr userDrawn="1"/>
          </p:nvSpPr>
          <p:spPr>
            <a:xfrm>
              <a:off x="4119282" y="806824"/>
              <a:ext cx="6918511" cy="5378823"/>
            </a:xfrm>
            <a:custGeom>
              <a:avLst/>
              <a:gdLst>
                <a:gd name="connsiteX0" fmla="*/ 0 w 6918511"/>
                <a:gd name="connsiteY0" fmla="*/ 0 h 4760259"/>
                <a:gd name="connsiteX1" fmla="*/ 6125119 w 6918511"/>
                <a:gd name="connsiteY1" fmla="*/ 0 h 4760259"/>
                <a:gd name="connsiteX2" fmla="*/ 6918511 w 6918511"/>
                <a:gd name="connsiteY2" fmla="*/ 793392 h 4760259"/>
                <a:gd name="connsiteX3" fmla="*/ 6918511 w 6918511"/>
                <a:gd name="connsiteY3" fmla="*/ 3966867 h 4760259"/>
                <a:gd name="connsiteX4" fmla="*/ 6125119 w 6918511"/>
                <a:gd name="connsiteY4" fmla="*/ 4760259 h 4760259"/>
                <a:gd name="connsiteX5" fmla="*/ 0 w 6918511"/>
                <a:gd name="connsiteY5" fmla="*/ 4760259 h 4760259"/>
                <a:gd name="connsiteX6" fmla="*/ 0 w 6918511"/>
                <a:gd name="connsiteY6" fmla="*/ 0 h 47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8511" h="4760259">
                  <a:moveTo>
                    <a:pt x="0" y="0"/>
                  </a:moveTo>
                  <a:lnTo>
                    <a:pt x="6125119" y="0"/>
                  </a:lnTo>
                  <a:cubicBezTo>
                    <a:pt x="6563297" y="0"/>
                    <a:pt x="6918511" y="355214"/>
                    <a:pt x="6918511" y="793392"/>
                  </a:cubicBezTo>
                  <a:lnTo>
                    <a:pt x="6918511" y="3966867"/>
                  </a:lnTo>
                  <a:cubicBezTo>
                    <a:pt x="6918511" y="4405045"/>
                    <a:pt x="6563297" y="4760259"/>
                    <a:pt x="6125119" y="4760259"/>
                  </a:cubicBezTo>
                  <a:lnTo>
                    <a:pt x="0" y="4760259"/>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315570" y="806824"/>
              <a:ext cx="2803712" cy="5378823"/>
            </a:xfrm>
            <a:custGeom>
              <a:avLst/>
              <a:gdLst>
                <a:gd name="connsiteX0" fmla="*/ 793392 w 2803712"/>
                <a:gd name="connsiteY0" fmla="*/ 0 h 4760259"/>
                <a:gd name="connsiteX1" fmla="*/ 2803712 w 2803712"/>
                <a:gd name="connsiteY1" fmla="*/ 0 h 4760259"/>
                <a:gd name="connsiteX2" fmla="*/ 2803712 w 2803712"/>
                <a:gd name="connsiteY2" fmla="*/ 4760259 h 4760259"/>
                <a:gd name="connsiteX3" fmla="*/ 793392 w 2803712"/>
                <a:gd name="connsiteY3" fmla="*/ 4760259 h 4760259"/>
                <a:gd name="connsiteX4" fmla="*/ 0 w 2803712"/>
                <a:gd name="connsiteY4" fmla="*/ 3966867 h 4760259"/>
                <a:gd name="connsiteX5" fmla="*/ 0 w 2803712"/>
                <a:gd name="connsiteY5" fmla="*/ 793392 h 4760259"/>
                <a:gd name="connsiteX6" fmla="*/ 793392 w 2803712"/>
                <a:gd name="connsiteY6" fmla="*/ 0 h 47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712" h="4760259">
                  <a:moveTo>
                    <a:pt x="793392" y="0"/>
                  </a:moveTo>
                  <a:lnTo>
                    <a:pt x="2803712" y="0"/>
                  </a:lnTo>
                  <a:lnTo>
                    <a:pt x="2803712" y="4760259"/>
                  </a:lnTo>
                  <a:lnTo>
                    <a:pt x="793392" y="4760259"/>
                  </a:lnTo>
                  <a:cubicBezTo>
                    <a:pt x="355214" y="4760259"/>
                    <a:pt x="0" y="4405045"/>
                    <a:pt x="0" y="3966867"/>
                  </a:cubicBezTo>
                  <a:lnTo>
                    <a:pt x="0" y="793392"/>
                  </a:lnTo>
                  <a:cubicBezTo>
                    <a:pt x="0" y="355214"/>
                    <a:pt x="355214" y="0"/>
                    <a:pt x="793392" y="0"/>
                  </a:cubicBezTo>
                  <a:close/>
                </a:path>
              </a:pathLst>
            </a:custGeom>
            <a:gradFill>
              <a:gsLst>
                <a:gs pos="0">
                  <a:srgbClr val="7DCAFF"/>
                </a:gs>
                <a:gs pos="100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userDrawn="1"/>
        </p:nvSpPr>
        <p:spPr>
          <a:xfrm>
            <a:off x="1809750" y="1196788"/>
            <a:ext cx="1861297" cy="1851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userDrawn="1">
            <p:ph type="pic" sz="quarter" idx="13"/>
          </p:nvPr>
        </p:nvSpPr>
        <p:spPr>
          <a:xfrm>
            <a:off x="1956266" y="1340052"/>
            <a:ext cx="1568264" cy="1565026"/>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19" name="文本占位符 21"/>
          <p:cNvSpPr>
            <a:spLocks noGrp="1"/>
          </p:cNvSpPr>
          <p:nvPr>
            <p:ph type="body" sz="quarter" idx="18" hasCustomPrompt="1"/>
          </p:nvPr>
        </p:nvSpPr>
        <p:spPr>
          <a:xfrm>
            <a:off x="1731535" y="3434566"/>
            <a:ext cx="2052463" cy="385203"/>
          </a:xfrm>
        </p:spPr>
        <p:txBody>
          <a:bodyPr anchor="ctr">
            <a:noAutofit/>
          </a:bodyPr>
          <a:lstStyle>
            <a:lvl1pPr marL="0" indent="0" algn="ctr">
              <a:buNone/>
              <a:defRPr sz="1800" b="1">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输入图表标题</a:t>
            </a:r>
          </a:p>
        </p:txBody>
      </p:sp>
      <p:sp>
        <p:nvSpPr>
          <p:cNvPr id="20" name="文本占位符 21"/>
          <p:cNvSpPr>
            <a:spLocks noGrp="1"/>
          </p:cNvSpPr>
          <p:nvPr>
            <p:ph type="body" sz="quarter" idx="19" hasCustomPrompt="1"/>
          </p:nvPr>
        </p:nvSpPr>
        <p:spPr>
          <a:xfrm>
            <a:off x="1731535" y="4205993"/>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输入简单说明输入简单说明输入简单说明输入简单说明输入简单说明输入简单说明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sp>
        <p:nvSpPr>
          <p:cNvPr id="22" name="文本占位符 21"/>
          <p:cNvSpPr>
            <a:spLocks noGrp="1"/>
          </p:cNvSpPr>
          <p:nvPr>
            <p:ph type="body" sz="quarter" idx="20" hasCustomPrompt="1"/>
          </p:nvPr>
        </p:nvSpPr>
        <p:spPr>
          <a:xfrm>
            <a:off x="8328210" y="1929963"/>
            <a:ext cx="2052463" cy="385203"/>
          </a:xfrm>
        </p:spPr>
        <p:txBody>
          <a:bodyPr anchor="ctr">
            <a:noAutofit/>
          </a:bodyPr>
          <a:lstStyle>
            <a:lvl1pPr marL="0" indent="0" algn="ctr">
              <a:buNone/>
              <a:defRPr sz="1600" b="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输入文本说明</a:t>
            </a:r>
          </a:p>
        </p:txBody>
      </p:sp>
      <p:sp>
        <p:nvSpPr>
          <p:cNvPr id="23" name="文本占位符 21"/>
          <p:cNvSpPr>
            <a:spLocks noGrp="1"/>
          </p:cNvSpPr>
          <p:nvPr>
            <p:ph type="body" sz="quarter" idx="21" hasCustomPrompt="1"/>
          </p:nvPr>
        </p:nvSpPr>
        <p:spPr>
          <a:xfrm>
            <a:off x="8328209" y="2588115"/>
            <a:ext cx="2052463" cy="385203"/>
          </a:xfrm>
        </p:spPr>
        <p:txBody>
          <a:bodyPr anchor="ctr">
            <a:noAutofit/>
          </a:bodyPr>
          <a:lstStyle>
            <a:lvl1pPr marL="0" indent="0" algn="ctr">
              <a:buNone/>
              <a:defRPr sz="1600" b="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输入文本说明</a:t>
            </a:r>
          </a:p>
        </p:txBody>
      </p:sp>
      <p:sp>
        <p:nvSpPr>
          <p:cNvPr id="24" name="文本占位符 21"/>
          <p:cNvSpPr>
            <a:spLocks noGrp="1"/>
          </p:cNvSpPr>
          <p:nvPr>
            <p:ph type="body" sz="quarter" idx="22" hasCustomPrompt="1"/>
          </p:nvPr>
        </p:nvSpPr>
        <p:spPr>
          <a:xfrm>
            <a:off x="8328208" y="3228316"/>
            <a:ext cx="2052463" cy="385203"/>
          </a:xfrm>
        </p:spPr>
        <p:txBody>
          <a:bodyPr anchor="ctr">
            <a:noAutofit/>
          </a:bodyPr>
          <a:lstStyle>
            <a:lvl1pPr marL="0" indent="0" algn="ctr">
              <a:buNone/>
              <a:defRPr sz="1600" b="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输入文本说明</a:t>
            </a:r>
          </a:p>
        </p:txBody>
      </p:sp>
      <p:sp>
        <p:nvSpPr>
          <p:cNvPr id="25" name="文本占位符 21"/>
          <p:cNvSpPr>
            <a:spLocks noGrp="1"/>
          </p:cNvSpPr>
          <p:nvPr>
            <p:ph type="body" sz="quarter" idx="23" hasCustomPrompt="1"/>
          </p:nvPr>
        </p:nvSpPr>
        <p:spPr>
          <a:xfrm>
            <a:off x="8328208" y="3854869"/>
            <a:ext cx="2052463" cy="385203"/>
          </a:xfrm>
        </p:spPr>
        <p:txBody>
          <a:bodyPr anchor="ctr">
            <a:noAutofit/>
          </a:bodyPr>
          <a:lstStyle>
            <a:lvl1pPr marL="0" indent="0" algn="ctr">
              <a:buNone/>
              <a:defRPr sz="1600" b="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输入文本说明</a:t>
            </a:r>
          </a:p>
        </p:txBody>
      </p:sp>
    </p:spTree>
    <p:extLst>
      <p:ext uri="{BB962C8B-B14F-4D97-AF65-F5344CB8AC3E}">
        <p14:creationId xmlns:p14="http://schemas.microsoft.com/office/powerpoint/2010/main" val="18024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10" name="组合 9"/>
          <p:cNvGrpSpPr/>
          <p:nvPr userDrawn="1"/>
        </p:nvGrpSpPr>
        <p:grpSpPr>
          <a:xfrm>
            <a:off x="1355911" y="776728"/>
            <a:ext cx="9722223" cy="5378823"/>
            <a:chOff x="1315570" y="806824"/>
            <a:chExt cx="9722223" cy="5378823"/>
          </a:xfrm>
          <a:effectLst>
            <a:outerShdw blurRad="317500" dist="228600" dir="5400000" algn="tl" rotWithShape="0">
              <a:prstClr val="black">
                <a:alpha val="20000"/>
              </a:prstClr>
            </a:outerShdw>
          </a:effectLst>
        </p:grpSpPr>
        <p:sp>
          <p:nvSpPr>
            <p:cNvPr id="6" name="任意多边形 5"/>
            <p:cNvSpPr/>
            <p:nvPr userDrawn="1"/>
          </p:nvSpPr>
          <p:spPr>
            <a:xfrm>
              <a:off x="4119282" y="806824"/>
              <a:ext cx="6918511" cy="5378823"/>
            </a:xfrm>
            <a:custGeom>
              <a:avLst/>
              <a:gdLst>
                <a:gd name="connsiteX0" fmla="*/ 0 w 6918511"/>
                <a:gd name="connsiteY0" fmla="*/ 0 h 4760259"/>
                <a:gd name="connsiteX1" fmla="*/ 6125119 w 6918511"/>
                <a:gd name="connsiteY1" fmla="*/ 0 h 4760259"/>
                <a:gd name="connsiteX2" fmla="*/ 6918511 w 6918511"/>
                <a:gd name="connsiteY2" fmla="*/ 793392 h 4760259"/>
                <a:gd name="connsiteX3" fmla="*/ 6918511 w 6918511"/>
                <a:gd name="connsiteY3" fmla="*/ 3966867 h 4760259"/>
                <a:gd name="connsiteX4" fmla="*/ 6125119 w 6918511"/>
                <a:gd name="connsiteY4" fmla="*/ 4760259 h 4760259"/>
                <a:gd name="connsiteX5" fmla="*/ 0 w 6918511"/>
                <a:gd name="connsiteY5" fmla="*/ 4760259 h 4760259"/>
                <a:gd name="connsiteX6" fmla="*/ 0 w 6918511"/>
                <a:gd name="connsiteY6" fmla="*/ 0 h 47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8511" h="4760259">
                  <a:moveTo>
                    <a:pt x="0" y="0"/>
                  </a:moveTo>
                  <a:lnTo>
                    <a:pt x="6125119" y="0"/>
                  </a:lnTo>
                  <a:cubicBezTo>
                    <a:pt x="6563297" y="0"/>
                    <a:pt x="6918511" y="355214"/>
                    <a:pt x="6918511" y="793392"/>
                  </a:cubicBezTo>
                  <a:lnTo>
                    <a:pt x="6918511" y="3966867"/>
                  </a:lnTo>
                  <a:cubicBezTo>
                    <a:pt x="6918511" y="4405045"/>
                    <a:pt x="6563297" y="4760259"/>
                    <a:pt x="6125119" y="4760259"/>
                  </a:cubicBezTo>
                  <a:lnTo>
                    <a:pt x="0" y="4760259"/>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315570" y="806824"/>
              <a:ext cx="2803712" cy="5378823"/>
            </a:xfrm>
            <a:custGeom>
              <a:avLst/>
              <a:gdLst>
                <a:gd name="connsiteX0" fmla="*/ 793392 w 2803712"/>
                <a:gd name="connsiteY0" fmla="*/ 0 h 4760259"/>
                <a:gd name="connsiteX1" fmla="*/ 2803712 w 2803712"/>
                <a:gd name="connsiteY1" fmla="*/ 0 h 4760259"/>
                <a:gd name="connsiteX2" fmla="*/ 2803712 w 2803712"/>
                <a:gd name="connsiteY2" fmla="*/ 4760259 h 4760259"/>
                <a:gd name="connsiteX3" fmla="*/ 793392 w 2803712"/>
                <a:gd name="connsiteY3" fmla="*/ 4760259 h 4760259"/>
                <a:gd name="connsiteX4" fmla="*/ 0 w 2803712"/>
                <a:gd name="connsiteY4" fmla="*/ 3966867 h 4760259"/>
                <a:gd name="connsiteX5" fmla="*/ 0 w 2803712"/>
                <a:gd name="connsiteY5" fmla="*/ 793392 h 4760259"/>
                <a:gd name="connsiteX6" fmla="*/ 793392 w 2803712"/>
                <a:gd name="connsiteY6" fmla="*/ 0 h 47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3712" h="4760259">
                  <a:moveTo>
                    <a:pt x="793392" y="0"/>
                  </a:moveTo>
                  <a:lnTo>
                    <a:pt x="2803712" y="0"/>
                  </a:lnTo>
                  <a:lnTo>
                    <a:pt x="2803712" y="4760259"/>
                  </a:lnTo>
                  <a:lnTo>
                    <a:pt x="793392" y="4760259"/>
                  </a:lnTo>
                  <a:cubicBezTo>
                    <a:pt x="355214" y="4760259"/>
                    <a:pt x="0" y="4405045"/>
                    <a:pt x="0" y="3966867"/>
                  </a:cubicBezTo>
                  <a:lnTo>
                    <a:pt x="0" y="793392"/>
                  </a:lnTo>
                  <a:cubicBezTo>
                    <a:pt x="0" y="355214"/>
                    <a:pt x="355214" y="0"/>
                    <a:pt x="793392" y="0"/>
                  </a:cubicBezTo>
                  <a:close/>
                </a:path>
              </a:pathLst>
            </a:custGeom>
            <a:gradFill>
              <a:gsLst>
                <a:gs pos="0">
                  <a:srgbClr val="EF63CA"/>
                </a:gs>
                <a:gs pos="10000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userDrawn="1"/>
        </p:nvSpPr>
        <p:spPr>
          <a:xfrm>
            <a:off x="1809750" y="1196788"/>
            <a:ext cx="1861297" cy="18515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图片占位符 7"/>
          <p:cNvSpPr>
            <a:spLocks noGrp="1"/>
          </p:cNvSpPr>
          <p:nvPr userDrawn="1">
            <p:ph type="pic" sz="quarter" idx="13"/>
          </p:nvPr>
        </p:nvSpPr>
        <p:spPr>
          <a:xfrm>
            <a:off x="1956266" y="1340052"/>
            <a:ext cx="1568264" cy="1565026"/>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9" name="文本占位符 21"/>
          <p:cNvSpPr>
            <a:spLocks noGrp="1"/>
          </p:cNvSpPr>
          <p:nvPr>
            <p:ph type="body" sz="quarter" idx="18" hasCustomPrompt="1"/>
          </p:nvPr>
        </p:nvSpPr>
        <p:spPr>
          <a:xfrm>
            <a:off x="1731535" y="3434566"/>
            <a:ext cx="2052463" cy="385203"/>
          </a:xfrm>
        </p:spPr>
        <p:txBody>
          <a:bodyPr anchor="ctr">
            <a:noAutofit/>
          </a:bodyPr>
          <a:lstStyle>
            <a:lvl1pPr marL="0" indent="0" algn="ctr">
              <a:buNone/>
              <a:defRPr sz="1800" b="1">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输入图表标题</a:t>
            </a:r>
          </a:p>
        </p:txBody>
      </p:sp>
      <p:sp>
        <p:nvSpPr>
          <p:cNvPr id="11" name="文本占位符 21"/>
          <p:cNvSpPr>
            <a:spLocks noGrp="1"/>
          </p:cNvSpPr>
          <p:nvPr>
            <p:ph type="body" sz="quarter" idx="19" hasCustomPrompt="1"/>
          </p:nvPr>
        </p:nvSpPr>
        <p:spPr>
          <a:xfrm>
            <a:off x="1731535" y="4205993"/>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输入简单说明输入简单说明输入简单说明输入简单说明输入简单说明输入简单说明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dirty="0"/>
          </a:p>
        </p:txBody>
      </p:sp>
    </p:spTree>
    <p:extLst>
      <p:ext uri="{BB962C8B-B14F-4D97-AF65-F5344CB8AC3E}">
        <p14:creationId xmlns:p14="http://schemas.microsoft.com/office/powerpoint/2010/main" val="39435446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1" name="图片占位符 7"/>
          <p:cNvSpPr>
            <a:spLocks noGrp="1"/>
          </p:cNvSpPr>
          <p:nvPr>
            <p:ph type="pic" sz="quarter" idx="13"/>
          </p:nvPr>
        </p:nvSpPr>
        <p:spPr>
          <a:xfrm>
            <a:off x="1956266" y="1547019"/>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15" name="文本占位符 21"/>
          <p:cNvSpPr>
            <a:spLocks noGrp="1"/>
          </p:cNvSpPr>
          <p:nvPr>
            <p:ph type="body" sz="quarter" idx="17" hasCustomPrompt="1"/>
          </p:nvPr>
        </p:nvSpPr>
        <p:spPr>
          <a:xfrm>
            <a:off x="3568408" y="1362915"/>
            <a:ext cx="2052463" cy="385203"/>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输入姓名</a:t>
            </a:r>
          </a:p>
        </p:txBody>
      </p:sp>
      <p:sp>
        <p:nvSpPr>
          <p:cNvPr id="16" name="文本占位符 21"/>
          <p:cNvSpPr>
            <a:spLocks noGrp="1"/>
          </p:cNvSpPr>
          <p:nvPr>
            <p:ph type="body" sz="quarter" idx="18" hasCustomPrompt="1"/>
          </p:nvPr>
        </p:nvSpPr>
        <p:spPr>
          <a:xfrm>
            <a:off x="3568406" y="1822057"/>
            <a:ext cx="2052463" cy="385203"/>
          </a:xfrm>
        </p:spPr>
        <p:txBody>
          <a:bodyPr anchor="ctr">
            <a:noAutofit/>
          </a:bodyPr>
          <a:lstStyle>
            <a:lvl1pPr marL="0" indent="0" algn="ctr">
              <a:buNone/>
              <a:defRPr sz="1800">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输入职位</a:t>
            </a:r>
          </a:p>
        </p:txBody>
      </p:sp>
      <p:sp>
        <p:nvSpPr>
          <p:cNvPr id="17" name="文本占位符 21"/>
          <p:cNvSpPr>
            <a:spLocks noGrp="1"/>
          </p:cNvSpPr>
          <p:nvPr>
            <p:ph type="body" sz="quarter" idx="19" hasCustomPrompt="1"/>
          </p:nvPr>
        </p:nvSpPr>
        <p:spPr>
          <a:xfrm>
            <a:off x="3568406" y="2281199"/>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输入简介输入简介输入简介输入简介输入简介输入简介</a:t>
            </a:r>
          </a:p>
        </p:txBody>
      </p:sp>
      <p:sp>
        <p:nvSpPr>
          <p:cNvPr id="21" name="图片占位符 7"/>
          <p:cNvSpPr>
            <a:spLocks noGrp="1"/>
          </p:cNvSpPr>
          <p:nvPr>
            <p:ph type="pic" sz="quarter" idx="20"/>
          </p:nvPr>
        </p:nvSpPr>
        <p:spPr>
          <a:xfrm>
            <a:off x="6344490" y="1547019"/>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22" name="文本占位符 21"/>
          <p:cNvSpPr>
            <a:spLocks noGrp="1"/>
          </p:cNvSpPr>
          <p:nvPr>
            <p:ph type="body" sz="quarter" idx="21" hasCustomPrompt="1"/>
          </p:nvPr>
        </p:nvSpPr>
        <p:spPr>
          <a:xfrm>
            <a:off x="7956632" y="1362915"/>
            <a:ext cx="2052463" cy="385203"/>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输入姓名</a:t>
            </a:r>
          </a:p>
        </p:txBody>
      </p:sp>
      <p:sp>
        <p:nvSpPr>
          <p:cNvPr id="23" name="文本占位符 21"/>
          <p:cNvSpPr>
            <a:spLocks noGrp="1"/>
          </p:cNvSpPr>
          <p:nvPr>
            <p:ph type="body" sz="quarter" idx="22" hasCustomPrompt="1"/>
          </p:nvPr>
        </p:nvSpPr>
        <p:spPr>
          <a:xfrm>
            <a:off x="7956630" y="1822057"/>
            <a:ext cx="2052463" cy="385203"/>
          </a:xfrm>
        </p:spPr>
        <p:txBody>
          <a:bodyPr anchor="ctr">
            <a:noAutofit/>
          </a:bodyPr>
          <a:lstStyle>
            <a:lvl1pPr marL="0" indent="0" algn="ctr">
              <a:buNone/>
              <a:defRPr sz="1800">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输入职位</a:t>
            </a:r>
          </a:p>
        </p:txBody>
      </p:sp>
      <p:sp>
        <p:nvSpPr>
          <p:cNvPr id="24" name="文本占位符 21"/>
          <p:cNvSpPr>
            <a:spLocks noGrp="1"/>
          </p:cNvSpPr>
          <p:nvPr>
            <p:ph type="body" sz="quarter" idx="23" hasCustomPrompt="1"/>
          </p:nvPr>
        </p:nvSpPr>
        <p:spPr>
          <a:xfrm>
            <a:off x="7956630" y="2281199"/>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输入简介输入简介输入简介输入简介输入简介输入简介</a:t>
            </a:r>
          </a:p>
        </p:txBody>
      </p:sp>
      <p:sp>
        <p:nvSpPr>
          <p:cNvPr id="25" name="图片占位符 7"/>
          <p:cNvSpPr>
            <a:spLocks noGrp="1"/>
          </p:cNvSpPr>
          <p:nvPr>
            <p:ph type="pic" sz="quarter" idx="24"/>
          </p:nvPr>
        </p:nvSpPr>
        <p:spPr>
          <a:xfrm>
            <a:off x="1956264" y="3981468"/>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26" name="文本占位符 21"/>
          <p:cNvSpPr>
            <a:spLocks noGrp="1"/>
          </p:cNvSpPr>
          <p:nvPr>
            <p:ph type="body" sz="quarter" idx="25" hasCustomPrompt="1"/>
          </p:nvPr>
        </p:nvSpPr>
        <p:spPr>
          <a:xfrm>
            <a:off x="3568406" y="3797364"/>
            <a:ext cx="2052463" cy="385203"/>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输入姓名</a:t>
            </a:r>
          </a:p>
        </p:txBody>
      </p:sp>
      <p:sp>
        <p:nvSpPr>
          <p:cNvPr id="27" name="文本占位符 21"/>
          <p:cNvSpPr>
            <a:spLocks noGrp="1"/>
          </p:cNvSpPr>
          <p:nvPr>
            <p:ph type="body" sz="quarter" idx="26" hasCustomPrompt="1"/>
          </p:nvPr>
        </p:nvSpPr>
        <p:spPr>
          <a:xfrm>
            <a:off x="3568404" y="4256506"/>
            <a:ext cx="2052463" cy="385203"/>
          </a:xfrm>
        </p:spPr>
        <p:txBody>
          <a:bodyPr anchor="ctr">
            <a:noAutofit/>
          </a:bodyPr>
          <a:lstStyle>
            <a:lvl1pPr marL="0" indent="0" algn="ctr">
              <a:buNone/>
              <a:defRPr sz="1800">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输入职位</a:t>
            </a:r>
          </a:p>
        </p:txBody>
      </p:sp>
      <p:sp>
        <p:nvSpPr>
          <p:cNvPr id="28" name="文本占位符 21"/>
          <p:cNvSpPr>
            <a:spLocks noGrp="1"/>
          </p:cNvSpPr>
          <p:nvPr>
            <p:ph type="body" sz="quarter" idx="27" hasCustomPrompt="1"/>
          </p:nvPr>
        </p:nvSpPr>
        <p:spPr>
          <a:xfrm>
            <a:off x="3568404" y="4715648"/>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输入简介输入简介输入简介输入简介输入简介输入简介</a:t>
            </a:r>
          </a:p>
        </p:txBody>
      </p:sp>
      <p:sp>
        <p:nvSpPr>
          <p:cNvPr id="29" name="图片占位符 7"/>
          <p:cNvSpPr>
            <a:spLocks noGrp="1"/>
          </p:cNvSpPr>
          <p:nvPr>
            <p:ph type="pic" sz="quarter" idx="28"/>
          </p:nvPr>
        </p:nvSpPr>
        <p:spPr>
          <a:xfrm>
            <a:off x="6344490" y="3981468"/>
            <a:ext cx="1412959" cy="1410042"/>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
        <p:nvSpPr>
          <p:cNvPr id="30" name="文本占位符 21"/>
          <p:cNvSpPr>
            <a:spLocks noGrp="1"/>
          </p:cNvSpPr>
          <p:nvPr>
            <p:ph type="body" sz="quarter" idx="29" hasCustomPrompt="1"/>
          </p:nvPr>
        </p:nvSpPr>
        <p:spPr>
          <a:xfrm>
            <a:off x="7956632" y="3797364"/>
            <a:ext cx="2052463" cy="385203"/>
          </a:xfrm>
        </p:spPr>
        <p:txBody>
          <a:bodyPr>
            <a:noAutofit/>
          </a:bodyPr>
          <a:lstStyle>
            <a:lvl1pPr marL="0" indent="0" algn="ctr">
              <a:buNone/>
              <a:defRPr sz="2400">
                <a:solidFill>
                  <a:schemeClr val="bg1">
                    <a:lumMod val="50000"/>
                  </a:schemeClr>
                </a:solidFill>
                <a:latin typeface="华文楷体" panose="02010600040101010101" pitchFamily="2" charset="-122"/>
                <a:ea typeface="华文楷体" panose="02010600040101010101" pitchFamily="2" charset="-122"/>
              </a:defRPr>
            </a:lvl1pPr>
          </a:lstStyle>
          <a:p>
            <a:pPr lvl="0"/>
            <a:r>
              <a:rPr lang="zh-CN" altLang="en-US" dirty="0"/>
              <a:t>输入姓名</a:t>
            </a:r>
          </a:p>
        </p:txBody>
      </p:sp>
      <p:sp>
        <p:nvSpPr>
          <p:cNvPr id="31" name="文本占位符 21"/>
          <p:cNvSpPr>
            <a:spLocks noGrp="1"/>
          </p:cNvSpPr>
          <p:nvPr>
            <p:ph type="body" sz="quarter" idx="30" hasCustomPrompt="1"/>
          </p:nvPr>
        </p:nvSpPr>
        <p:spPr>
          <a:xfrm>
            <a:off x="7956630" y="4256506"/>
            <a:ext cx="2052463" cy="385203"/>
          </a:xfrm>
        </p:spPr>
        <p:txBody>
          <a:bodyPr anchor="ctr">
            <a:noAutofit/>
          </a:bodyPr>
          <a:lstStyle>
            <a:lvl1pPr marL="0" indent="0" algn="ctr">
              <a:buNone/>
              <a:defRPr sz="1800">
                <a:solidFill>
                  <a:schemeClr val="bg1">
                    <a:lumMod val="50000"/>
                  </a:schemeClr>
                </a:solidFill>
                <a:latin typeface="华文仿宋" panose="02010600040101010101" pitchFamily="2" charset="-122"/>
                <a:ea typeface="华文仿宋" panose="02010600040101010101" pitchFamily="2" charset="-122"/>
              </a:defRPr>
            </a:lvl1pPr>
          </a:lstStyle>
          <a:p>
            <a:pPr lvl="0"/>
            <a:r>
              <a:rPr lang="zh-CN" altLang="en-US" dirty="0"/>
              <a:t>输入职位</a:t>
            </a:r>
          </a:p>
        </p:txBody>
      </p:sp>
      <p:sp>
        <p:nvSpPr>
          <p:cNvPr id="32" name="文本占位符 21"/>
          <p:cNvSpPr>
            <a:spLocks noGrp="1"/>
          </p:cNvSpPr>
          <p:nvPr>
            <p:ph type="body" sz="quarter" idx="31" hasCustomPrompt="1"/>
          </p:nvPr>
        </p:nvSpPr>
        <p:spPr>
          <a:xfrm>
            <a:off x="7956630" y="4715648"/>
            <a:ext cx="2052463" cy="80187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输入简介输入简介输入简介输入简介输入简介输入简介</a:t>
            </a:r>
          </a:p>
        </p:txBody>
      </p:sp>
    </p:spTree>
    <p:extLst>
      <p:ext uri="{BB962C8B-B14F-4D97-AF65-F5344CB8AC3E}">
        <p14:creationId xmlns:p14="http://schemas.microsoft.com/office/powerpoint/2010/main" val="2635150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grpSp>
        <p:nvGrpSpPr>
          <p:cNvPr id="7" name="群組 6"/>
          <p:cNvGrpSpPr/>
          <p:nvPr userDrawn="1"/>
        </p:nvGrpSpPr>
        <p:grpSpPr>
          <a:xfrm>
            <a:off x="-211183" y="-648786"/>
            <a:ext cx="12754662" cy="7415345"/>
            <a:chOff x="-211183" y="-648786"/>
            <a:chExt cx="12754662" cy="7415345"/>
          </a:xfrm>
        </p:grpSpPr>
        <p:sp>
          <p:nvSpPr>
            <p:cNvPr id="8" name="橢圓 7"/>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11182" y="505101"/>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11183" y="2360025"/>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25985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1398660-C6C1-4805-B9A2-70A7B73FD231}" type="datetimeFigureOut">
              <a:rPr lang="zh-CN" altLang="en-US" smtClean="0"/>
              <a:t>2020/1/31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5508DC4-7D18-461C-88A3-D8D40B31D060}" type="slidenum">
              <a:rPr lang="zh-CN" altLang="en-US" smtClean="0"/>
              <a:t>‹#›</a:t>
            </a:fld>
            <a:endParaRPr lang="zh-CN" altLang="en-US"/>
          </a:p>
        </p:txBody>
      </p:sp>
      <p:sp>
        <p:nvSpPr>
          <p:cNvPr id="12" name="文本占位符 21"/>
          <p:cNvSpPr>
            <a:spLocks noGrp="1"/>
          </p:cNvSpPr>
          <p:nvPr>
            <p:ph type="body" sz="quarter" idx="19" hasCustomPrompt="1"/>
          </p:nvPr>
        </p:nvSpPr>
        <p:spPr>
          <a:xfrm>
            <a:off x="5356412" y="1702727"/>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3" name="文本占位符 21"/>
          <p:cNvSpPr>
            <a:spLocks noGrp="1"/>
          </p:cNvSpPr>
          <p:nvPr>
            <p:ph type="body" sz="quarter" idx="20" hasCustomPrompt="1"/>
          </p:nvPr>
        </p:nvSpPr>
        <p:spPr>
          <a:xfrm>
            <a:off x="6001871" y="3049673"/>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4" name="文本占位符 21"/>
          <p:cNvSpPr>
            <a:spLocks noGrp="1"/>
          </p:cNvSpPr>
          <p:nvPr>
            <p:ph type="body" sz="quarter" idx="21" hasCustomPrompt="1"/>
          </p:nvPr>
        </p:nvSpPr>
        <p:spPr>
          <a:xfrm>
            <a:off x="5356412" y="4396619"/>
            <a:ext cx="4584994" cy="570396"/>
          </a:xfr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50000"/>
                  </a:schemeClr>
                </a:solidFill>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    输入文本输入文本输入文本输入文本输入文本输入文本输入文本</a:t>
            </a:r>
          </a:p>
        </p:txBody>
      </p:sp>
      <p:sp>
        <p:nvSpPr>
          <p:cNvPr id="15" name="文本占位符 21"/>
          <p:cNvSpPr>
            <a:spLocks noGrp="1"/>
          </p:cNvSpPr>
          <p:nvPr>
            <p:ph type="body" sz="quarter" idx="17" hasCustomPrompt="1"/>
          </p:nvPr>
        </p:nvSpPr>
        <p:spPr>
          <a:xfrm>
            <a:off x="565599" y="453907"/>
            <a:ext cx="4998419" cy="477231"/>
          </a:xfrm>
        </p:spPr>
        <p:txBody>
          <a:bodyPr anchor="ctr">
            <a:noAutofit/>
          </a:bodyPr>
          <a:lstStyle>
            <a:lvl1pPr marL="0" indent="0" algn="ctr">
              <a:buNone/>
              <a:defRPr sz="4800" b="1">
                <a:solidFill>
                  <a:schemeClr val="tx1">
                    <a:lumMod val="50000"/>
                    <a:lumOff val="50000"/>
                  </a:schemeClr>
                </a:solidFill>
                <a:effectLst>
                  <a:reflection blurRad="6350" stA="55000" endA="300" endPos="45500" dir="5400000" sy="-100000" algn="bl" rotWithShape="0"/>
                </a:effectLst>
                <a:latin typeface="华文仿宋" panose="02010600040101010101" pitchFamily="2" charset="-122"/>
                <a:ea typeface="华文仿宋" panose="02010600040101010101" pitchFamily="2" charset="-122"/>
              </a:defRPr>
            </a:lvl1pPr>
          </a:lstStyle>
          <a:p>
            <a:pPr lvl="0"/>
            <a:r>
              <a:rPr lang="zh-CN" altLang="en-US" dirty="0"/>
              <a:t>点击输入文本</a:t>
            </a:r>
          </a:p>
        </p:txBody>
      </p:sp>
      <p:sp>
        <p:nvSpPr>
          <p:cNvPr id="16" name="图片占位符 7"/>
          <p:cNvSpPr>
            <a:spLocks noGrp="1"/>
          </p:cNvSpPr>
          <p:nvPr>
            <p:ph type="pic" sz="quarter" idx="13"/>
          </p:nvPr>
        </p:nvSpPr>
        <p:spPr>
          <a:xfrm>
            <a:off x="2280676" y="2562443"/>
            <a:ext cx="1568264" cy="1565026"/>
          </a:xfrm>
          <a:custGeom>
            <a:avLst/>
            <a:gdLst>
              <a:gd name="connsiteX0" fmla="*/ 692524 w 1385048"/>
              <a:gd name="connsiteY0" fmla="*/ 0 h 1385048"/>
              <a:gd name="connsiteX1" fmla="*/ 1385048 w 1385048"/>
              <a:gd name="connsiteY1" fmla="*/ 692524 h 1385048"/>
              <a:gd name="connsiteX2" fmla="*/ 692524 w 1385048"/>
              <a:gd name="connsiteY2" fmla="*/ 1385048 h 1385048"/>
              <a:gd name="connsiteX3" fmla="*/ 0 w 1385048"/>
              <a:gd name="connsiteY3" fmla="*/ 692524 h 1385048"/>
              <a:gd name="connsiteX4" fmla="*/ 692524 w 1385048"/>
              <a:gd name="connsiteY4" fmla="*/ 0 h 1385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5048" h="1385048">
                <a:moveTo>
                  <a:pt x="692524" y="0"/>
                </a:moveTo>
                <a:cubicBezTo>
                  <a:pt x="1074994" y="0"/>
                  <a:pt x="1385048" y="310054"/>
                  <a:pt x="1385048" y="692524"/>
                </a:cubicBezTo>
                <a:cubicBezTo>
                  <a:pt x="1385048" y="1074994"/>
                  <a:pt x="1074994" y="1385048"/>
                  <a:pt x="692524" y="1385048"/>
                </a:cubicBezTo>
                <a:cubicBezTo>
                  <a:pt x="310054" y="1385048"/>
                  <a:pt x="0" y="1074994"/>
                  <a:pt x="0" y="692524"/>
                </a:cubicBezTo>
                <a:cubicBezTo>
                  <a:pt x="0" y="310054"/>
                  <a:pt x="310054" y="0"/>
                  <a:pt x="692524" y="0"/>
                </a:cubicBezTo>
                <a:close/>
              </a:path>
            </a:pathLst>
          </a:custGeom>
          <a:effectLst/>
        </p:spPr>
        <p:txBody>
          <a:bodyPr wrap="square">
            <a:noAutofit/>
          </a:bodyPr>
          <a:lstStyle/>
          <a:p>
            <a:endParaRPr lang="zh-CN" altLang="en-US"/>
          </a:p>
        </p:txBody>
      </p:sp>
    </p:spTree>
    <p:extLst>
      <p:ext uri="{BB962C8B-B14F-4D97-AF65-F5344CB8AC3E}">
        <p14:creationId xmlns:p14="http://schemas.microsoft.com/office/powerpoint/2010/main" val="2507304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38" name="椭圆 31">
            <a:extLst>
              <a:ext uri="{FF2B5EF4-FFF2-40B4-BE49-F238E27FC236}">
                <a16:creationId xmlns="" xmlns:a16="http://schemas.microsoft.com/office/drawing/2014/main" id="{E183A9C9-6A9A-9146-BD60-3B13DAC116C5}"/>
              </a:ext>
            </a:extLst>
          </p:cNvPr>
          <p:cNvSpPr/>
          <p:nvPr userDrawn="1"/>
        </p:nvSpPr>
        <p:spPr>
          <a:xfrm>
            <a:off x="-3456374" y="371233"/>
            <a:ext cx="6115536" cy="6115534"/>
          </a:xfrm>
          <a:prstGeom prst="ellipse">
            <a:avLst/>
          </a:prstGeom>
          <a:gradFill>
            <a:gsLst>
              <a:gs pos="54000">
                <a:srgbClr val="FFFFFF">
                  <a:alpha val="0"/>
                </a:srgbClr>
              </a:gs>
              <a:gs pos="0">
                <a:schemeClr val="bg1">
                  <a:alpha val="0"/>
                </a:schemeClr>
              </a:gs>
              <a:gs pos="100000">
                <a:schemeClr val="bg1">
                  <a:alpha val="51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4">
            <a:extLst>
              <a:ext uri="{FF2B5EF4-FFF2-40B4-BE49-F238E27FC236}">
                <a16:creationId xmlns="" xmlns:a16="http://schemas.microsoft.com/office/drawing/2014/main" id="{FA347753-2A7B-1946-AABE-7BCF1FA9513A}"/>
              </a:ext>
            </a:extLst>
          </p:cNvPr>
          <p:cNvSpPr>
            <a:spLocks noChangeAspect="1"/>
          </p:cNvSpPr>
          <p:nvPr userDrawn="1"/>
        </p:nvSpPr>
        <p:spPr>
          <a:xfrm>
            <a:off x="-3275440" y="542262"/>
            <a:ext cx="5773480" cy="5773478"/>
          </a:xfrm>
          <a:prstGeom prst="ellipse">
            <a:avLst/>
          </a:prstGeom>
          <a:noFill/>
          <a:ln>
            <a:gradFill flip="none" rotWithShape="1">
              <a:gsLst>
                <a:gs pos="33000">
                  <a:srgbClr val="FFFFFF">
                    <a:alpha val="0"/>
                  </a:srgbClr>
                </a:gs>
                <a:gs pos="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9">
            <a:extLst>
              <a:ext uri="{FF2B5EF4-FFF2-40B4-BE49-F238E27FC236}">
                <a16:creationId xmlns="" xmlns:a16="http://schemas.microsoft.com/office/drawing/2014/main" id="{B1C2A86F-EB53-2040-ACAC-2DDEB797FBC4}"/>
              </a:ext>
            </a:extLst>
          </p:cNvPr>
          <p:cNvSpPr>
            <a:spLocks noChangeAspect="1"/>
          </p:cNvSpPr>
          <p:nvPr userDrawn="1"/>
        </p:nvSpPr>
        <p:spPr>
          <a:xfrm>
            <a:off x="-2986766" y="830935"/>
            <a:ext cx="5196132" cy="5196130"/>
          </a:xfrm>
          <a:prstGeom prst="ellipse">
            <a:avLst/>
          </a:prstGeom>
          <a:noFill/>
          <a:ln>
            <a:gradFill flip="none" rotWithShape="1">
              <a:gsLst>
                <a:gs pos="33000">
                  <a:srgbClr val="FFFFFF">
                    <a:alpha val="0"/>
                  </a:srgbClr>
                </a:gs>
                <a:gs pos="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0">
            <a:extLst>
              <a:ext uri="{FF2B5EF4-FFF2-40B4-BE49-F238E27FC236}">
                <a16:creationId xmlns="" xmlns:a16="http://schemas.microsoft.com/office/drawing/2014/main" id="{9615D519-AABD-6443-9E17-E64844CE6C1E}"/>
              </a:ext>
            </a:extLst>
          </p:cNvPr>
          <p:cNvSpPr>
            <a:spLocks noChangeAspect="1"/>
          </p:cNvSpPr>
          <p:nvPr userDrawn="1"/>
        </p:nvSpPr>
        <p:spPr>
          <a:xfrm>
            <a:off x="-2716640" y="1119609"/>
            <a:ext cx="4618784" cy="4618782"/>
          </a:xfrm>
          <a:prstGeom prst="ellipse">
            <a:avLst/>
          </a:prstGeom>
          <a:noFill/>
          <a:ln>
            <a:gradFill flip="none" rotWithShape="1">
              <a:gsLst>
                <a:gs pos="33000">
                  <a:srgbClr val="FFFFFF">
                    <a:alpha val="0"/>
                  </a:srgbClr>
                </a:gs>
                <a:gs pos="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21">
            <a:extLst>
              <a:ext uri="{FF2B5EF4-FFF2-40B4-BE49-F238E27FC236}">
                <a16:creationId xmlns="" xmlns:a16="http://schemas.microsoft.com/office/drawing/2014/main" id="{EC499F6D-84B3-C549-9FBC-65EDF3CAFDAC}"/>
              </a:ext>
            </a:extLst>
          </p:cNvPr>
          <p:cNvSpPr>
            <a:spLocks noGrp="1"/>
          </p:cNvSpPr>
          <p:nvPr>
            <p:ph type="body" sz="quarter" idx="17" hasCustomPrompt="1"/>
          </p:nvPr>
        </p:nvSpPr>
        <p:spPr>
          <a:xfrm>
            <a:off x="41664" y="1181727"/>
            <a:ext cx="1336545" cy="4727693"/>
          </a:xfrm>
        </p:spPr>
        <p:txBody>
          <a:bodyPr vert="eaVert" anchor="ctr">
            <a:noAutofit/>
          </a:bodyPr>
          <a:lstStyle>
            <a:lvl1pPr marL="0" indent="0" algn="ctr">
              <a:buNone/>
              <a:defRPr sz="4800" b="1" i="0" spc="600">
                <a:solidFill>
                  <a:schemeClr val="bg1"/>
                </a:solidFill>
                <a:effectLst>
                  <a:outerShdw blurRad="38100" dist="38100" dir="2700000" algn="tl">
                    <a:srgbClr val="000000">
                      <a:alpha val="31000"/>
                    </a:srgbClr>
                  </a:outerShdw>
                  <a:reflection blurRad="6350" endPos="0" dir="5400000" sy="-100000" algn="bl" rotWithShape="0"/>
                </a:effectLst>
                <a:latin typeface="Microsoft JhengHei" panose="020B0604030504040204" pitchFamily="34" charset="-120"/>
                <a:ea typeface="Microsoft JhengHei" panose="020B0604030504040204" pitchFamily="34" charset="-120"/>
                <a:cs typeface="Microsoft Himalaya" pitchFamily="2" charset="0"/>
              </a:defRPr>
            </a:lvl1pPr>
          </a:lstStyle>
          <a:p>
            <a:pPr lvl="0"/>
            <a:r>
              <a:rPr lang="zh-CN" altLang="en-US" dirty="0"/>
              <a:t>点击输入文本</a:t>
            </a:r>
          </a:p>
        </p:txBody>
      </p:sp>
      <p:sp>
        <p:nvSpPr>
          <p:cNvPr id="18" name="橢圓 17"/>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517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utoRev="1" fill="hold" grpId="0" nodeType="withEffect">
                                  <p:stCondLst>
                                    <p:cond delay="0"/>
                                  </p:stCondLst>
                                  <p:childTnLst>
                                    <p:animScale>
                                      <p:cBhvr>
                                        <p:cTn id="8" dur="250" fill="hold"/>
                                        <p:tgtEl>
                                          <p:spTgt spid="23"/>
                                        </p:tgtEl>
                                      </p:cBhvr>
                                      <p:by x="110000" y="110000"/>
                                    </p:animScale>
                                  </p:childTnLst>
                                </p:cTn>
                              </p:par>
                              <p:par>
                                <p:cTn id="9" presetID="10" presetClass="exit" presetSubtype="0" fill="hold" grpId="2" nodeType="withEffect">
                                  <p:stCondLst>
                                    <p:cond delay="200"/>
                                  </p:stCondLst>
                                  <p:childTnLst>
                                    <p:animEffect transition="out" filter="fade">
                                      <p:cBhvr>
                                        <p:cTn id="10" dur="300"/>
                                        <p:tgtEl>
                                          <p:spTgt spid="23"/>
                                        </p:tgtEl>
                                      </p:cBhvr>
                                    </p:animEffect>
                                    <p:set>
                                      <p:cBhvr>
                                        <p:cTn id="11" dur="1" fill="hold">
                                          <p:stCondLst>
                                            <p:cond delay="299"/>
                                          </p:stCondLst>
                                        </p:cTn>
                                        <p:tgtEl>
                                          <p:spTgt spid="23"/>
                                        </p:tgtEl>
                                        <p:attrNameLst>
                                          <p:attrName>style.visibility</p:attrName>
                                        </p:attrNameLst>
                                      </p:cBhvr>
                                      <p:to>
                                        <p:strVal val="hidden"/>
                                      </p:to>
                                    </p:set>
                                  </p:childTnLst>
                                </p:cTn>
                              </p:par>
                              <p:par>
                                <p:cTn id="12" presetID="1" presetClass="entr" presetSubtype="0"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childTnLst>
                                </p:cTn>
                              </p:par>
                              <p:par>
                                <p:cTn id="14" presetID="6" presetClass="emph" presetSubtype="0" autoRev="1" fill="hold" grpId="1" nodeType="withEffect">
                                  <p:stCondLst>
                                    <p:cond delay="200"/>
                                  </p:stCondLst>
                                  <p:childTnLst>
                                    <p:animScale>
                                      <p:cBhvr>
                                        <p:cTn id="15" dur="250" fill="hold"/>
                                        <p:tgtEl>
                                          <p:spTgt spid="21"/>
                                        </p:tgtEl>
                                      </p:cBhvr>
                                      <p:by x="110000" y="110000"/>
                                    </p:animScale>
                                  </p:childTnLst>
                                </p:cTn>
                              </p:par>
                              <p:par>
                                <p:cTn id="16" presetID="10" presetClass="exit" presetSubtype="0" fill="hold" grpId="2" nodeType="withEffect">
                                  <p:stCondLst>
                                    <p:cond delay="400"/>
                                  </p:stCondLst>
                                  <p:childTnLst>
                                    <p:animEffect transition="out" filter="fade">
                                      <p:cBhvr>
                                        <p:cTn id="17" dur="300"/>
                                        <p:tgtEl>
                                          <p:spTgt spid="21"/>
                                        </p:tgtEl>
                                      </p:cBhvr>
                                    </p:animEffect>
                                    <p:set>
                                      <p:cBhvr>
                                        <p:cTn id="18" dur="1" fill="hold">
                                          <p:stCondLst>
                                            <p:cond delay="299"/>
                                          </p:stCondLst>
                                        </p:cTn>
                                        <p:tgtEl>
                                          <p:spTgt spid="21"/>
                                        </p:tgtEl>
                                        <p:attrNameLst>
                                          <p:attrName>style.visibility</p:attrName>
                                        </p:attrNameLst>
                                      </p:cBhvr>
                                      <p:to>
                                        <p:strVal val="hidden"/>
                                      </p:to>
                                    </p:set>
                                  </p:childTnLst>
                                </p:cTn>
                              </p:par>
                              <p:par>
                                <p:cTn id="19" presetID="1" presetClass="entr" presetSubtype="0" fill="hold" grpId="0" nodeType="withEffect">
                                  <p:stCondLst>
                                    <p:cond delay="400"/>
                                  </p:stCondLst>
                                  <p:childTnLst>
                                    <p:set>
                                      <p:cBhvr>
                                        <p:cTn id="20" dur="1" fill="hold">
                                          <p:stCondLst>
                                            <p:cond delay="0"/>
                                          </p:stCondLst>
                                        </p:cTn>
                                        <p:tgtEl>
                                          <p:spTgt spid="20"/>
                                        </p:tgtEl>
                                        <p:attrNameLst>
                                          <p:attrName>style.visibility</p:attrName>
                                        </p:attrNameLst>
                                      </p:cBhvr>
                                      <p:to>
                                        <p:strVal val="visible"/>
                                      </p:to>
                                    </p:set>
                                  </p:childTnLst>
                                </p:cTn>
                              </p:par>
                              <p:par>
                                <p:cTn id="21" presetID="6" presetClass="emph" presetSubtype="0" autoRev="1" fill="hold" grpId="1" nodeType="withEffect">
                                  <p:stCondLst>
                                    <p:cond delay="400"/>
                                  </p:stCondLst>
                                  <p:childTnLst>
                                    <p:animScale>
                                      <p:cBhvr>
                                        <p:cTn id="22" dur="250" fill="hold"/>
                                        <p:tgtEl>
                                          <p:spTgt spid="20"/>
                                        </p:tgtEl>
                                      </p:cBhvr>
                                      <p:by x="110000" y="110000"/>
                                    </p:animScale>
                                  </p:childTnLst>
                                </p:cTn>
                              </p:par>
                              <p:par>
                                <p:cTn id="23" presetID="10" presetClass="exit" presetSubtype="0" fill="hold" grpId="2" nodeType="withEffect">
                                  <p:stCondLst>
                                    <p:cond delay="600"/>
                                  </p:stCondLst>
                                  <p:childTnLst>
                                    <p:animEffect transition="out" filter="fade">
                                      <p:cBhvr>
                                        <p:cTn id="24" dur="300"/>
                                        <p:tgtEl>
                                          <p:spTgt spid="20"/>
                                        </p:tgtEl>
                                      </p:cBhvr>
                                    </p:animEffect>
                                    <p:set>
                                      <p:cBhvr>
                                        <p:cTn id="25" dur="1" fill="hold">
                                          <p:stCondLst>
                                            <p:cond delay="299"/>
                                          </p:stCondLst>
                                        </p:cTn>
                                        <p:tgtEl>
                                          <p:spTgt spid="20"/>
                                        </p:tgtEl>
                                        <p:attrNameLst>
                                          <p:attrName>style.visibility</p:attrName>
                                        </p:attrNameLst>
                                      </p:cBhvr>
                                      <p:to>
                                        <p:strVal val="hidden"/>
                                      </p:to>
                                    </p:set>
                                  </p:childTnLst>
                                </p:cTn>
                              </p:par>
                              <p:par>
                                <p:cTn id="26" presetID="22" presetClass="entr" presetSubtype="2" fill="hold" grpId="0" nodeType="withEffect">
                                  <p:stCondLst>
                                    <p:cond delay="600"/>
                                  </p:stCondLst>
                                  <p:childTnLst>
                                    <p:set>
                                      <p:cBhvr>
                                        <p:cTn id="27" dur="1" fill="hold">
                                          <p:stCondLst>
                                            <p:cond delay="0"/>
                                          </p:stCondLst>
                                        </p:cTn>
                                        <p:tgtEl>
                                          <p:spTgt spid="38"/>
                                        </p:tgtEl>
                                        <p:attrNameLst>
                                          <p:attrName>style.visibility</p:attrName>
                                        </p:attrNameLst>
                                      </p:cBhvr>
                                      <p:to>
                                        <p:strVal val="visible"/>
                                      </p:to>
                                    </p:set>
                                    <p:animEffect transition="in" filter="wipe(right)">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0" grpId="1" animBg="1"/>
      <p:bldP spid="20" grpId="2" animBg="1"/>
      <p:bldP spid="21" grpId="0" animBg="1"/>
      <p:bldP spid="21" grpId="1" animBg="1"/>
      <p:bldP spid="21" grpId="2" animBg="1"/>
      <p:bldP spid="23" grpId="0" animBg="1"/>
      <p:bldP spid="23" grpId="1" animBg="1"/>
      <p:bldP spid="23" grpId="2"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98B4EE"/>
            </a:gs>
            <a:gs pos="0">
              <a:srgbClr val="FFB8D0"/>
            </a:gs>
            <a:gs pos="98000">
              <a:srgbClr val="64C4DA"/>
            </a:gs>
          </a:gsLst>
          <a:lin ang="42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98660-C6C1-4805-B9A2-70A7B73FD231}" type="datetimeFigureOut">
              <a:rPr lang="zh-CN" altLang="en-US" smtClean="0"/>
              <a:t>2020/1/31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08DC4-7D18-461C-88A3-D8D40B31D060}" type="slidenum">
              <a:rPr lang="zh-CN" altLang="en-US" smtClean="0"/>
              <a:t>‹#›</a:t>
            </a:fld>
            <a:endParaRPr lang="zh-CN" altLang="en-US"/>
          </a:p>
        </p:txBody>
      </p:sp>
      <p:grpSp>
        <p:nvGrpSpPr>
          <p:cNvPr id="7" name="群組 6"/>
          <p:cNvGrpSpPr/>
          <p:nvPr userDrawn="1"/>
        </p:nvGrpSpPr>
        <p:grpSpPr>
          <a:xfrm>
            <a:off x="-211183" y="-648786"/>
            <a:ext cx="12754662" cy="7415345"/>
            <a:chOff x="-211183" y="-648786"/>
            <a:chExt cx="12754662" cy="7415345"/>
          </a:xfrm>
        </p:grpSpPr>
        <p:sp>
          <p:nvSpPr>
            <p:cNvPr id="8" name="橢圓 7"/>
            <p:cNvSpPr/>
            <p:nvPr userDrawn="1"/>
          </p:nvSpPr>
          <p:spPr>
            <a:xfrm>
              <a:off x="10777818" y="3008812"/>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11182" y="505101"/>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userDrawn="1"/>
          </p:nvSpPr>
          <p:spPr>
            <a:xfrm>
              <a:off x="8719458" y="5294811"/>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userDrawn="1"/>
          </p:nvSpPr>
          <p:spPr>
            <a:xfrm>
              <a:off x="10707669" y="5236029"/>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userDrawn="1"/>
          </p:nvSpPr>
          <p:spPr>
            <a:xfrm>
              <a:off x="11798897" y="5810794"/>
              <a:ext cx="744582" cy="744582"/>
            </a:xfrm>
            <a:prstGeom prst="ellipse">
              <a:avLst/>
            </a:prstGeom>
            <a:solidFill>
              <a:srgbClr val="FFFFFF">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userDrawn="1"/>
          </p:nvSpPr>
          <p:spPr>
            <a:xfrm>
              <a:off x="-211183" y="2360025"/>
              <a:ext cx="422365" cy="422365"/>
            </a:xfrm>
            <a:prstGeom prst="ellipse">
              <a:avLst/>
            </a:prstGeom>
            <a:solidFill>
              <a:srgbClr val="FFFFFF">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userDrawn="1"/>
          </p:nvSpPr>
          <p:spPr>
            <a:xfrm>
              <a:off x="1755739" y="-648786"/>
              <a:ext cx="1471748" cy="1471748"/>
            </a:xfrm>
            <a:prstGeom prst="ellipse">
              <a:avLst/>
            </a:prstGeom>
            <a:solidFill>
              <a:srgbClr val="FFFFFF">
                <a:alpha val="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userDrawn="1"/>
          </p:nvSpPr>
          <p:spPr>
            <a:xfrm>
              <a:off x="11883805" y="3809248"/>
              <a:ext cx="574765" cy="574765"/>
            </a:xfrm>
            <a:prstGeom prst="ellipse">
              <a:avLst/>
            </a:prstGeom>
            <a:solidFill>
              <a:srgbClr val="FFFFFF">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userDrawn="1"/>
          </p:nvSpPr>
          <p:spPr>
            <a:xfrm>
              <a:off x="11798897" y="4839501"/>
              <a:ext cx="226422" cy="226422"/>
            </a:xfrm>
            <a:prstGeom prst="ellipse">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435295410"/>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60" r:id="rId3"/>
    <p:sldLayoutId id="2147483661" r:id="rId4"/>
    <p:sldLayoutId id="2147483663" r:id="rId5"/>
    <p:sldLayoutId id="2147483664" r:id="rId6"/>
    <p:sldLayoutId id="2147483671" r:id="rId7"/>
    <p:sldLayoutId id="2147483682" r:id="rId8"/>
    <p:sldLayoutId id="2147483683" r:id="rId9"/>
    <p:sldLayoutId id="2147483681" r:id="rId10"/>
    <p:sldLayoutId id="2147483680" r:id="rId11"/>
    <p:sldLayoutId id="2147483679" r:id="rId12"/>
    <p:sldLayoutId id="2147483678" r:id="rId13"/>
    <p:sldLayoutId id="2147483677" r:id="rId14"/>
    <p:sldLayoutId id="2147483676" r:id="rId15"/>
    <p:sldLayoutId id="2147483675" r:id="rId16"/>
    <p:sldLayoutId id="2147483670" r:id="rId17"/>
    <p:sldLayoutId id="2147483669" r:id="rId18"/>
    <p:sldLayoutId id="2147483668" r:id="rId19"/>
    <p:sldLayoutId id="2147483667" r:id="rId20"/>
    <p:sldLayoutId id="2147483666" r:id="rId21"/>
    <p:sldLayoutId id="2147483665" r:id="rId22"/>
    <p:sldLayoutId id="2147483662"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tiff"/><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tiff"/><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tiff"/><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 xmlns:a16="http://schemas.microsoft.com/office/drawing/2014/main" id="{F20AA9F3-D7BB-A345-B26C-7C3022CD6C98}"/>
              </a:ext>
            </a:extLst>
          </p:cNvPr>
          <p:cNvPicPr>
            <a:picLocks noChangeAspect="1"/>
          </p:cNvPicPr>
          <p:nvPr/>
        </p:nvPicPr>
        <p:blipFill>
          <a:blip r:embed="rId2"/>
          <a:stretch>
            <a:fillRect/>
          </a:stretch>
        </p:blipFill>
        <p:spPr>
          <a:xfrm>
            <a:off x="3124179" y="1735057"/>
            <a:ext cx="5702380" cy="1566375"/>
          </a:xfrm>
          <a:prstGeom prst="rect">
            <a:avLst/>
          </a:prstGeom>
          <a:effectLst>
            <a:glow rad="127000">
              <a:schemeClr val="bg1">
                <a:lumMod val="50000"/>
                <a:alpha val="14000"/>
              </a:schemeClr>
            </a:glow>
            <a:softEdge rad="0"/>
          </a:effectLst>
        </p:spPr>
      </p:pic>
      <p:sp>
        <p:nvSpPr>
          <p:cNvPr id="10" name="標題 9">
            <a:extLst>
              <a:ext uri="{FF2B5EF4-FFF2-40B4-BE49-F238E27FC236}">
                <a16:creationId xmlns="" xmlns:a16="http://schemas.microsoft.com/office/drawing/2014/main" id="{0F28A350-14D4-BB4C-83A1-0A43A90D45AB}"/>
              </a:ext>
            </a:extLst>
          </p:cNvPr>
          <p:cNvSpPr>
            <a:spLocks noGrp="1"/>
          </p:cNvSpPr>
          <p:nvPr>
            <p:ph type="ctrTitle"/>
          </p:nvPr>
        </p:nvSpPr>
        <p:spPr>
          <a:xfrm>
            <a:off x="547736" y="4980800"/>
            <a:ext cx="10855266" cy="645739"/>
          </a:xfrm>
        </p:spPr>
        <p:txBody>
          <a:bodyPr>
            <a:noAutofit/>
          </a:bodyPr>
          <a:lstStyle/>
          <a:p>
            <a:r>
              <a:rPr lang="zh-TW" altLang="en-US" sz="2800" b="0" spc="300" dirty="0">
                <a:effectLst>
                  <a:glow>
                    <a:srgbClr val="F5D4FF"/>
                  </a:glow>
                </a:effectLst>
                <a:latin typeface="+mj-ea"/>
                <a:ea typeface="+mj-ea"/>
              </a:rPr>
              <a:t>陳姿羽 張彤芸 楊沛樺 林傳為 蔡延任 林澄暉 洪禎成</a:t>
            </a:r>
            <a:br>
              <a:rPr lang="zh-TW" altLang="en-US" sz="2800" b="0" spc="300" dirty="0">
                <a:effectLst>
                  <a:glow>
                    <a:srgbClr val="F5D4FF"/>
                  </a:glow>
                </a:effectLst>
                <a:latin typeface="+mj-ea"/>
                <a:ea typeface="+mj-ea"/>
              </a:rPr>
            </a:br>
            <a:endParaRPr lang="zh-TW" altLang="en-US" sz="2800" b="0" spc="300" dirty="0">
              <a:effectLst>
                <a:glow>
                  <a:srgbClr val="F5D4FF"/>
                </a:glow>
              </a:effectLst>
              <a:latin typeface="+mj-ea"/>
              <a:ea typeface="+mj-ea"/>
            </a:endParaRPr>
          </a:p>
        </p:txBody>
      </p:sp>
      <p:sp>
        <p:nvSpPr>
          <p:cNvPr id="13" name="標題 9">
            <a:extLst>
              <a:ext uri="{FF2B5EF4-FFF2-40B4-BE49-F238E27FC236}">
                <a16:creationId xmlns="" xmlns:a16="http://schemas.microsoft.com/office/drawing/2014/main" id="{3BBD60B5-82A4-DF46-AC0F-40AF33AB0439}"/>
              </a:ext>
            </a:extLst>
          </p:cNvPr>
          <p:cNvSpPr txBox="1">
            <a:spLocks/>
          </p:cNvSpPr>
          <p:nvPr/>
        </p:nvSpPr>
        <p:spPr>
          <a:xfrm>
            <a:off x="700136" y="4168100"/>
            <a:ext cx="10855266" cy="64573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000" b="1" i="0" kern="1200">
                <a:solidFill>
                  <a:schemeClr val="bg1"/>
                </a:solidFill>
                <a:latin typeface="Microsoft JhengHei" panose="020B0604030504040204" pitchFamily="34" charset="-120"/>
                <a:ea typeface="Microsoft JhengHei" panose="020B0604030504040204" pitchFamily="34" charset="-120"/>
                <a:cs typeface="Microsoft Himalaya" pitchFamily="2" charset="0"/>
              </a:defRPr>
            </a:lvl1pPr>
          </a:lstStyle>
          <a:p>
            <a:r>
              <a:rPr lang="en-US" altLang="zh-TW" spc="300" dirty="0" smtClean="0">
                <a:effectLst>
                  <a:glow>
                    <a:srgbClr val="F5D4FF"/>
                  </a:glow>
                </a:effectLst>
                <a:latin typeface="+mj-ea"/>
                <a:ea typeface="+mj-ea"/>
              </a:rPr>
              <a:t>DD104G3</a:t>
            </a:r>
            <a:endParaRPr lang="zh-TW" altLang="en-US" spc="300" dirty="0">
              <a:effectLst>
                <a:glow>
                  <a:srgbClr val="F5D4FF"/>
                </a:glow>
              </a:effectLst>
              <a:latin typeface="+mj-ea"/>
              <a:ea typeface="+mj-ea"/>
            </a:endParaRPr>
          </a:p>
        </p:txBody>
      </p:sp>
    </p:spTree>
    <p:extLst>
      <p:ext uri="{BB962C8B-B14F-4D97-AF65-F5344CB8AC3E}">
        <p14:creationId xmlns:p14="http://schemas.microsoft.com/office/powerpoint/2010/main" val="3604521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內容版面配置區 5">
            <a:extLst>
              <a:ext uri="{FF2B5EF4-FFF2-40B4-BE49-F238E27FC236}">
                <a16:creationId xmlns="" xmlns:a16="http://schemas.microsoft.com/office/drawing/2014/main" id="{7CDCEDD1-7D1F-A340-A7BC-00B6CB9301FF}"/>
              </a:ext>
            </a:extLst>
          </p:cNvPr>
          <p:cNvGraphicFramePr>
            <a:graphicFrameLocks/>
          </p:cNvGraphicFramePr>
          <p:nvPr>
            <p:extLst>
              <p:ext uri="{D42A27DB-BD31-4B8C-83A1-F6EECF244321}">
                <p14:modId xmlns:p14="http://schemas.microsoft.com/office/powerpoint/2010/main" val="4235365998"/>
              </p:ext>
            </p:extLst>
          </p:nvPr>
        </p:nvGraphicFramePr>
        <p:xfrm>
          <a:off x="3750067" y="201949"/>
          <a:ext cx="7777537" cy="6373512"/>
        </p:xfrm>
        <a:graphic>
          <a:graphicData uri="http://schemas.openxmlformats.org/drawingml/2006/table">
            <a:tbl>
              <a:tblPr firstRow="1" bandRow="1">
                <a:tableStyleId>{3B4B98B0-60AC-42C2-AFA5-B58CD77FA1E5}</a:tableStyleId>
              </a:tblPr>
              <a:tblGrid>
                <a:gridCol w="3893906">
                  <a:extLst>
                    <a:ext uri="{9D8B030D-6E8A-4147-A177-3AD203B41FA5}">
                      <a16:colId xmlns="" xmlns:a16="http://schemas.microsoft.com/office/drawing/2014/main" val="20002"/>
                    </a:ext>
                  </a:extLst>
                </a:gridCol>
                <a:gridCol w="3883631"/>
              </a:tblGrid>
              <a:tr h="5336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0" spc="300" dirty="0" smtClean="0">
                          <a:ln>
                            <a:noFill/>
                          </a:ln>
                          <a:solidFill>
                            <a:srgbClr val="657F94"/>
                          </a:solidFill>
                          <a:effectLst/>
                          <a:latin typeface="微軟正黑體" panose="020B0604030504040204" pitchFamily="34" charset="-120"/>
                          <a:ea typeface="微軟正黑體" panose="020B0604030504040204" pitchFamily="34" charset="-120"/>
                        </a:rPr>
                        <a:t>前端</a:t>
                      </a:r>
                      <a:endParaRPr lang="zh-TW" altLang="en-US" sz="2400" b="0" spc="300" dirty="0">
                        <a:ln>
                          <a:noFill/>
                        </a:ln>
                        <a:solidFill>
                          <a:srgbClr val="657F94"/>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0" spc="300" dirty="0" smtClean="0">
                          <a:ln>
                            <a:noFill/>
                          </a:ln>
                          <a:solidFill>
                            <a:srgbClr val="657F94"/>
                          </a:solidFill>
                          <a:effectLst/>
                          <a:latin typeface="微軟正黑體" panose="020B0604030504040204" pitchFamily="34" charset="-120"/>
                          <a:ea typeface="微軟正黑體" panose="020B0604030504040204" pitchFamily="34" charset="-120"/>
                        </a:rPr>
                        <a:t>後端</a:t>
                      </a:r>
                      <a:endParaRPr lang="zh-TW" altLang="en-US" sz="2400" b="0" spc="300" dirty="0">
                        <a:ln>
                          <a:noFill/>
                        </a:ln>
                        <a:solidFill>
                          <a:srgbClr val="657F94"/>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extLst>
                  <a:ext uri="{0D108BD9-81ED-4DB2-BD59-A6C34878D82A}">
                    <a16:rowId xmlns="" xmlns:a16="http://schemas.microsoft.com/office/drawing/2014/main" val="10000"/>
                  </a:ext>
                </a:extLst>
              </a:tr>
              <a:tr h="2080276">
                <a:tc gridSpan="2">
                  <a:txBody>
                    <a:bodyPr/>
                    <a:lstStyle/>
                    <a:p>
                      <a:pPr algn="ctr"/>
                      <a:endParaRPr lang="zh-TW" altLang="en-US" sz="28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r>
              <a:tr h="3759592">
                <a:tc>
                  <a:txBody>
                    <a:bodyPr/>
                    <a:lstStyle/>
                    <a:p>
                      <a:pPr algn="ctr"/>
                      <a:endParaRPr lang="zh-TW" altLang="en-US" sz="28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bl>
          </a:graphicData>
        </a:graphic>
      </p:graphicFrame>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957175"/>
            <a:ext cx="1336545" cy="4943651"/>
          </a:xfrm>
        </p:spPr>
        <p:txBody>
          <a:bodyPr/>
          <a:lstStyle/>
          <a:p>
            <a:r>
              <a:rPr lang="zh-TW" altLang="en-US" dirty="0"/>
              <a:t>前</a:t>
            </a:r>
            <a:r>
              <a:rPr lang="zh-TW" altLang="en-US" dirty="0" smtClean="0"/>
              <a:t>端及後端技術</a:t>
            </a:r>
            <a:endParaRPr lang="zh-TW" altLang="en-US" dirty="0"/>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902" y="3082984"/>
            <a:ext cx="2058601" cy="882256"/>
          </a:xfrm>
          <a:prstGeom prst="rect">
            <a:avLst/>
          </a:prstGeom>
        </p:spPr>
      </p:pic>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359" y="5314555"/>
            <a:ext cx="1145691" cy="859268"/>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0991" y="4267383"/>
            <a:ext cx="1425805" cy="770056"/>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5883" y="5440297"/>
            <a:ext cx="1816020" cy="756674"/>
          </a:xfrm>
          <a:prstGeom prst="rect">
            <a:avLst/>
          </a:prstGeom>
        </p:spPr>
      </p:pic>
      <p:pic>
        <p:nvPicPr>
          <p:cNvPr id="11" name="圖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1925" y="1899908"/>
            <a:ext cx="1939503" cy="784234"/>
          </a:xfrm>
          <a:prstGeom prst="rect">
            <a:avLst/>
          </a:prstGeom>
        </p:spPr>
      </p:pic>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51926" y="976404"/>
            <a:ext cx="1973817" cy="768881"/>
          </a:xfrm>
          <a:prstGeom prst="rect">
            <a:avLst/>
          </a:prstGeom>
        </p:spPr>
      </p:pic>
      <p:pic>
        <p:nvPicPr>
          <p:cNvPr id="15" name="圖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8983" y="2946585"/>
            <a:ext cx="1889821" cy="906924"/>
          </a:xfrm>
          <a:prstGeom prst="rect">
            <a:avLst/>
          </a:prstGeom>
        </p:spPr>
      </p:pic>
      <p:pic>
        <p:nvPicPr>
          <p:cNvPr id="21" name="圖片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7724" y="3791577"/>
            <a:ext cx="2672959" cy="1503539"/>
          </a:xfrm>
          <a:prstGeom prst="rect">
            <a:avLst/>
          </a:prstGeom>
        </p:spPr>
      </p:pic>
    </p:spTree>
    <p:extLst>
      <p:ext uri="{BB962C8B-B14F-4D97-AF65-F5344CB8AC3E}">
        <p14:creationId xmlns:p14="http://schemas.microsoft.com/office/powerpoint/2010/main" val="2522296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658258"/>
            <a:ext cx="1336545" cy="5541484"/>
          </a:xfrm>
        </p:spPr>
        <p:txBody>
          <a:bodyPr/>
          <a:lstStyle/>
          <a:p>
            <a:r>
              <a:rPr lang="en" altLang="zh-TW" dirty="0"/>
              <a:t>UI WIREFRAME</a:t>
            </a:r>
          </a:p>
        </p:txBody>
      </p:sp>
      <p:pic>
        <p:nvPicPr>
          <p:cNvPr id="4" name="內容版面配置區 3" descr="內容版面配置區 3">
            <a:extLst>
              <a:ext uri="{FF2B5EF4-FFF2-40B4-BE49-F238E27FC236}">
                <a16:creationId xmlns="" xmlns:a16="http://schemas.microsoft.com/office/drawing/2014/main" id="{1FCB84A3-06A9-4A42-A9F9-496948E589C3}"/>
              </a:ext>
            </a:extLst>
          </p:cNvPr>
          <p:cNvPicPr>
            <a:picLocks noChangeAspect="1"/>
          </p:cNvPicPr>
          <p:nvPr/>
        </p:nvPicPr>
        <p:blipFill>
          <a:blip r:embed="rId2">
            <a:extLst/>
          </a:blip>
          <a:stretch>
            <a:fillRect/>
          </a:stretch>
        </p:blipFill>
        <p:spPr>
          <a:xfrm>
            <a:off x="5151943" y="3709404"/>
            <a:ext cx="2074199"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5" name="圖片 4" descr="圖片 4">
            <a:extLst>
              <a:ext uri="{FF2B5EF4-FFF2-40B4-BE49-F238E27FC236}">
                <a16:creationId xmlns="" xmlns:a16="http://schemas.microsoft.com/office/drawing/2014/main" id="{95BE38B2-5FE4-4343-8D99-C16BF9F93E44}"/>
              </a:ext>
            </a:extLst>
          </p:cNvPr>
          <p:cNvPicPr>
            <a:picLocks noChangeAspect="1"/>
          </p:cNvPicPr>
          <p:nvPr/>
        </p:nvPicPr>
        <p:blipFill>
          <a:blip r:embed="rId3">
            <a:extLst/>
          </a:blip>
          <a:stretch>
            <a:fillRect/>
          </a:stretch>
        </p:blipFill>
        <p:spPr>
          <a:xfrm>
            <a:off x="2900041" y="2144206"/>
            <a:ext cx="2074198"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6" name="圖片 5" descr="圖片 5">
            <a:extLst>
              <a:ext uri="{FF2B5EF4-FFF2-40B4-BE49-F238E27FC236}">
                <a16:creationId xmlns="" xmlns:a16="http://schemas.microsoft.com/office/drawing/2014/main" id="{482124B7-CDB5-624F-AF53-96CAE18264F5}"/>
              </a:ext>
            </a:extLst>
          </p:cNvPr>
          <p:cNvPicPr>
            <a:picLocks noChangeAspect="1"/>
          </p:cNvPicPr>
          <p:nvPr/>
        </p:nvPicPr>
        <p:blipFill>
          <a:blip r:embed="rId4">
            <a:extLst/>
          </a:blip>
          <a:stretch>
            <a:fillRect/>
          </a:stretch>
        </p:blipFill>
        <p:spPr>
          <a:xfrm>
            <a:off x="7416369" y="2144206"/>
            <a:ext cx="2074200"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7" name="圖片 6" descr="圖片 6">
            <a:extLst>
              <a:ext uri="{FF2B5EF4-FFF2-40B4-BE49-F238E27FC236}">
                <a16:creationId xmlns="" xmlns:a16="http://schemas.microsoft.com/office/drawing/2014/main" id="{76EFA8F8-5C6C-DB4B-B3E6-6DE5FCDAD0F2}"/>
              </a:ext>
            </a:extLst>
          </p:cNvPr>
          <p:cNvPicPr>
            <a:picLocks noChangeAspect="1"/>
          </p:cNvPicPr>
          <p:nvPr/>
        </p:nvPicPr>
        <p:blipFill>
          <a:blip r:embed="rId5">
            <a:extLst/>
          </a:blip>
          <a:stretch>
            <a:fillRect/>
          </a:stretch>
        </p:blipFill>
        <p:spPr>
          <a:xfrm>
            <a:off x="7416369" y="3709404"/>
            <a:ext cx="2074200" cy="1166738"/>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8" name="圖片 7" descr="圖片 7">
            <a:extLst>
              <a:ext uri="{FF2B5EF4-FFF2-40B4-BE49-F238E27FC236}">
                <a16:creationId xmlns="" xmlns:a16="http://schemas.microsoft.com/office/drawing/2014/main" id="{976FC122-2696-B849-A1B2-BF88EF4F18EC}"/>
              </a:ext>
            </a:extLst>
          </p:cNvPr>
          <p:cNvPicPr>
            <a:picLocks noChangeAspect="1"/>
          </p:cNvPicPr>
          <p:nvPr/>
        </p:nvPicPr>
        <p:blipFill>
          <a:blip r:embed="rId6">
            <a:extLst/>
          </a:blip>
          <a:stretch>
            <a:fillRect/>
          </a:stretch>
        </p:blipFill>
        <p:spPr>
          <a:xfrm>
            <a:off x="5151940" y="5274601"/>
            <a:ext cx="2074199"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9" name="圖片 8" descr="圖片 8">
            <a:extLst>
              <a:ext uri="{FF2B5EF4-FFF2-40B4-BE49-F238E27FC236}">
                <a16:creationId xmlns="" xmlns:a16="http://schemas.microsoft.com/office/drawing/2014/main" id="{C16034D9-CC98-D247-9F84-14096BF13950}"/>
              </a:ext>
            </a:extLst>
          </p:cNvPr>
          <p:cNvPicPr>
            <a:picLocks noChangeAspect="1"/>
          </p:cNvPicPr>
          <p:nvPr/>
        </p:nvPicPr>
        <p:blipFill>
          <a:blip r:embed="rId7">
            <a:extLst/>
          </a:blip>
          <a:stretch>
            <a:fillRect/>
          </a:stretch>
        </p:blipFill>
        <p:spPr>
          <a:xfrm>
            <a:off x="5151943" y="579011"/>
            <a:ext cx="2074199" cy="1166737"/>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0" name="圖片 9" descr="圖片 9">
            <a:extLst>
              <a:ext uri="{FF2B5EF4-FFF2-40B4-BE49-F238E27FC236}">
                <a16:creationId xmlns="" xmlns:a16="http://schemas.microsoft.com/office/drawing/2014/main" id="{3A15DC3B-78D2-AF4A-875C-C5A790912BFB}"/>
              </a:ext>
            </a:extLst>
          </p:cNvPr>
          <p:cNvPicPr>
            <a:picLocks noChangeAspect="1"/>
          </p:cNvPicPr>
          <p:nvPr/>
        </p:nvPicPr>
        <p:blipFill>
          <a:blip r:embed="rId8">
            <a:extLst/>
          </a:blip>
          <a:stretch>
            <a:fillRect/>
          </a:stretch>
        </p:blipFill>
        <p:spPr>
          <a:xfrm>
            <a:off x="5151943" y="2144206"/>
            <a:ext cx="2074199"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1" name="圖片 10" descr="圖片 10">
            <a:extLst>
              <a:ext uri="{FF2B5EF4-FFF2-40B4-BE49-F238E27FC236}">
                <a16:creationId xmlns="" xmlns:a16="http://schemas.microsoft.com/office/drawing/2014/main" id="{B67C275E-B24D-EF45-B57A-C4514A71B31B}"/>
              </a:ext>
            </a:extLst>
          </p:cNvPr>
          <p:cNvPicPr>
            <a:picLocks noChangeAspect="1"/>
          </p:cNvPicPr>
          <p:nvPr/>
        </p:nvPicPr>
        <p:blipFill>
          <a:blip r:embed="rId9">
            <a:extLst/>
          </a:blip>
          <a:stretch>
            <a:fillRect/>
          </a:stretch>
        </p:blipFill>
        <p:spPr>
          <a:xfrm>
            <a:off x="7416369" y="579011"/>
            <a:ext cx="2074200" cy="1166737"/>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2" name="圖片 11" descr="圖片 11">
            <a:extLst>
              <a:ext uri="{FF2B5EF4-FFF2-40B4-BE49-F238E27FC236}">
                <a16:creationId xmlns="" xmlns:a16="http://schemas.microsoft.com/office/drawing/2014/main" id="{87084923-EDA8-E241-82C7-160C4A7754D4}"/>
              </a:ext>
            </a:extLst>
          </p:cNvPr>
          <p:cNvPicPr>
            <a:picLocks noChangeAspect="1"/>
          </p:cNvPicPr>
          <p:nvPr/>
        </p:nvPicPr>
        <p:blipFill>
          <a:blip r:embed="rId10">
            <a:extLst/>
          </a:blip>
          <a:stretch>
            <a:fillRect/>
          </a:stretch>
        </p:blipFill>
        <p:spPr>
          <a:xfrm>
            <a:off x="9680800" y="3709404"/>
            <a:ext cx="2074199" cy="1166738"/>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3" name="圖片 12" descr="圖片 12">
            <a:extLst>
              <a:ext uri="{FF2B5EF4-FFF2-40B4-BE49-F238E27FC236}">
                <a16:creationId xmlns="" xmlns:a16="http://schemas.microsoft.com/office/drawing/2014/main" id="{FC653C08-D076-8545-9BC0-37D41441387E}"/>
              </a:ext>
            </a:extLst>
          </p:cNvPr>
          <p:cNvPicPr>
            <a:picLocks noChangeAspect="1"/>
          </p:cNvPicPr>
          <p:nvPr/>
        </p:nvPicPr>
        <p:blipFill>
          <a:blip r:embed="rId11">
            <a:extLst/>
          </a:blip>
          <a:stretch>
            <a:fillRect/>
          </a:stretch>
        </p:blipFill>
        <p:spPr>
          <a:xfrm>
            <a:off x="9675803" y="579011"/>
            <a:ext cx="2074199" cy="1166737"/>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4" name="圖片 13" descr="圖片 13">
            <a:extLst>
              <a:ext uri="{FF2B5EF4-FFF2-40B4-BE49-F238E27FC236}">
                <a16:creationId xmlns="" xmlns:a16="http://schemas.microsoft.com/office/drawing/2014/main" id="{BDAAA45B-4947-2F46-BDBD-E3CCF3F71130}"/>
              </a:ext>
            </a:extLst>
          </p:cNvPr>
          <p:cNvPicPr>
            <a:picLocks noChangeAspect="1"/>
          </p:cNvPicPr>
          <p:nvPr/>
        </p:nvPicPr>
        <p:blipFill>
          <a:blip r:embed="rId12">
            <a:extLst/>
          </a:blip>
          <a:stretch>
            <a:fillRect/>
          </a:stretch>
        </p:blipFill>
        <p:spPr>
          <a:xfrm>
            <a:off x="2900041" y="5274601"/>
            <a:ext cx="2074198"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5" name="圖片 14" descr="圖片 14">
            <a:extLst>
              <a:ext uri="{FF2B5EF4-FFF2-40B4-BE49-F238E27FC236}">
                <a16:creationId xmlns="" xmlns:a16="http://schemas.microsoft.com/office/drawing/2014/main" id="{6F77783A-F63B-1843-B20F-F77AF684D050}"/>
              </a:ext>
            </a:extLst>
          </p:cNvPr>
          <p:cNvPicPr>
            <a:picLocks noChangeAspect="1"/>
          </p:cNvPicPr>
          <p:nvPr/>
        </p:nvPicPr>
        <p:blipFill>
          <a:blip r:embed="rId13">
            <a:extLst/>
          </a:blip>
          <a:stretch>
            <a:fillRect/>
          </a:stretch>
        </p:blipFill>
        <p:spPr>
          <a:xfrm>
            <a:off x="9680800" y="2144206"/>
            <a:ext cx="2074199" cy="1166739"/>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6" name="圖片 15" descr="圖片 15">
            <a:extLst>
              <a:ext uri="{FF2B5EF4-FFF2-40B4-BE49-F238E27FC236}">
                <a16:creationId xmlns="" xmlns:a16="http://schemas.microsoft.com/office/drawing/2014/main" id="{29707702-6D81-3243-B4C5-C96ABCFFF903}"/>
              </a:ext>
            </a:extLst>
          </p:cNvPr>
          <p:cNvPicPr>
            <a:picLocks noChangeAspect="1"/>
          </p:cNvPicPr>
          <p:nvPr/>
        </p:nvPicPr>
        <p:blipFill>
          <a:blip r:embed="rId14">
            <a:extLst/>
          </a:blip>
          <a:stretch>
            <a:fillRect/>
          </a:stretch>
        </p:blipFill>
        <p:spPr>
          <a:xfrm>
            <a:off x="2900041" y="3709404"/>
            <a:ext cx="2074198" cy="1166738"/>
          </a:xfrm>
          <a:prstGeom prst="rect">
            <a:avLst/>
          </a:prstGeom>
          <a:ln w="12700" cap="flat">
            <a:noFill/>
            <a:miter lim="400000"/>
          </a:ln>
          <a:effectLst>
            <a:outerShdw blurRad="101600" dist="25400" dir="5400000" rotWithShape="0">
              <a:schemeClr val="bg1">
                <a:lumMod val="50000"/>
                <a:alpha val="40000"/>
              </a:schemeClr>
            </a:outerShdw>
          </a:effectLst>
        </p:spPr>
      </p:pic>
      <p:pic>
        <p:nvPicPr>
          <p:cNvPr id="17" name="內容版面配置區 16" descr="內容版面配置區 16">
            <a:extLst>
              <a:ext uri="{FF2B5EF4-FFF2-40B4-BE49-F238E27FC236}">
                <a16:creationId xmlns="" xmlns:a16="http://schemas.microsoft.com/office/drawing/2014/main" id="{544FBF35-A2A4-4A45-99BB-05E37A26D89E}"/>
              </a:ext>
            </a:extLst>
          </p:cNvPr>
          <p:cNvPicPr>
            <a:picLocks noChangeAspect="1"/>
          </p:cNvPicPr>
          <p:nvPr/>
        </p:nvPicPr>
        <p:blipFill>
          <a:blip r:embed="rId15">
            <a:extLst/>
          </a:blip>
          <a:stretch>
            <a:fillRect/>
          </a:stretch>
        </p:blipFill>
        <p:spPr>
          <a:xfrm>
            <a:off x="2900041" y="579011"/>
            <a:ext cx="2065505" cy="1166737"/>
          </a:xfrm>
          <a:prstGeom prst="rect">
            <a:avLst/>
          </a:prstGeom>
          <a:ln w="12700" cap="flat">
            <a:noFill/>
            <a:miter lim="400000"/>
          </a:ln>
          <a:effectLst>
            <a:outerShdw blurRad="101600" dist="25400" dir="5400000" rotWithShape="0">
              <a:schemeClr val="bg1">
                <a:lumMod val="50000"/>
                <a:alpha val="40000"/>
              </a:schemeClr>
            </a:outerShdw>
          </a:effectLst>
        </p:spPr>
      </p:pic>
    </p:spTree>
    <p:extLst>
      <p:ext uri="{BB962C8B-B14F-4D97-AF65-F5344CB8AC3E}">
        <p14:creationId xmlns:p14="http://schemas.microsoft.com/office/powerpoint/2010/main" val="138243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658258"/>
            <a:ext cx="1336545" cy="5541484"/>
          </a:xfrm>
        </p:spPr>
        <p:txBody>
          <a:bodyPr/>
          <a:lstStyle/>
          <a:p>
            <a:r>
              <a:rPr lang="zh-CN" altLang="en-US" dirty="0"/>
              <a:t>系統發展時程</a:t>
            </a:r>
          </a:p>
        </p:txBody>
      </p:sp>
      <p:graphicFrame>
        <p:nvGraphicFramePr>
          <p:cNvPr id="3" name="內容版面配置區 5">
            <a:extLst>
              <a:ext uri="{FF2B5EF4-FFF2-40B4-BE49-F238E27FC236}">
                <a16:creationId xmlns="" xmlns:a16="http://schemas.microsoft.com/office/drawing/2014/main" id="{7CDCEDD1-7D1F-A340-A7BC-00B6CB9301FF}"/>
              </a:ext>
            </a:extLst>
          </p:cNvPr>
          <p:cNvGraphicFramePr>
            <a:graphicFrameLocks/>
          </p:cNvGraphicFramePr>
          <p:nvPr>
            <p:extLst>
              <p:ext uri="{D42A27DB-BD31-4B8C-83A1-F6EECF244321}">
                <p14:modId xmlns:p14="http://schemas.microsoft.com/office/powerpoint/2010/main" val="4028474916"/>
              </p:ext>
            </p:extLst>
          </p:nvPr>
        </p:nvGraphicFramePr>
        <p:xfrm>
          <a:off x="2690953" y="83007"/>
          <a:ext cx="9391456" cy="6669951"/>
        </p:xfrm>
        <a:graphic>
          <a:graphicData uri="http://schemas.openxmlformats.org/drawingml/2006/table">
            <a:tbl>
              <a:tblPr firstRow="1" bandRow="1">
                <a:tableStyleId>{3B4B98B0-60AC-42C2-AFA5-B58CD77FA1E5}</a:tableStyleId>
              </a:tblPr>
              <a:tblGrid>
                <a:gridCol w="2180020">
                  <a:extLst>
                    <a:ext uri="{9D8B030D-6E8A-4147-A177-3AD203B41FA5}">
                      <a16:colId xmlns="" xmlns:a16="http://schemas.microsoft.com/office/drawing/2014/main" val="20000"/>
                    </a:ext>
                  </a:extLst>
                </a:gridCol>
                <a:gridCol w="600953">
                  <a:extLst>
                    <a:ext uri="{9D8B030D-6E8A-4147-A177-3AD203B41FA5}">
                      <a16:colId xmlns="" xmlns:a16="http://schemas.microsoft.com/office/drawing/2014/main" val="20001"/>
                    </a:ext>
                  </a:extLst>
                </a:gridCol>
                <a:gridCol w="600953">
                  <a:extLst>
                    <a:ext uri="{9D8B030D-6E8A-4147-A177-3AD203B41FA5}">
                      <a16:colId xmlns="" xmlns:a16="http://schemas.microsoft.com/office/drawing/2014/main" val="20002"/>
                    </a:ext>
                  </a:extLst>
                </a:gridCol>
                <a:gridCol w="600953"/>
                <a:gridCol w="600953"/>
                <a:gridCol w="600953"/>
                <a:gridCol w="600953"/>
                <a:gridCol w="600953"/>
                <a:gridCol w="600953"/>
                <a:gridCol w="600953"/>
                <a:gridCol w="600953"/>
                <a:gridCol w="600953">
                  <a:extLst>
                    <a:ext uri="{9D8B030D-6E8A-4147-A177-3AD203B41FA5}">
                      <a16:colId xmlns="" xmlns:a16="http://schemas.microsoft.com/office/drawing/2014/main" val="20003"/>
                    </a:ext>
                  </a:extLst>
                </a:gridCol>
                <a:gridCol w="600953"/>
              </a:tblGrid>
              <a:tr h="569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kern="1200" spc="0" dirty="0" smtClean="0">
                          <a:ln>
                            <a:noFill/>
                          </a:ln>
                          <a:solidFill>
                            <a:srgbClr val="657F94"/>
                          </a:solidFill>
                          <a:effectLst/>
                          <a:latin typeface="+mn-lt"/>
                          <a:ea typeface="+mn-ea"/>
                          <a:cs typeface="+mn-cs"/>
                        </a:rPr>
                        <a:t>工作 </a:t>
                      </a:r>
                      <a:r>
                        <a:rPr lang="en-US" altLang="zh-TW" sz="1500" b="0" kern="1200" spc="0" dirty="0" smtClean="0">
                          <a:ln>
                            <a:noFill/>
                          </a:ln>
                          <a:solidFill>
                            <a:srgbClr val="657F94"/>
                          </a:solidFill>
                          <a:effectLst/>
                          <a:latin typeface="+mn-lt"/>
                          <a:ea typeface="+mn-ea"/>
                          <a:cs typeface="+mn-cs"/>
                        </a:rPr>
                        <a:t>/</a:t>
                      </a:r>
                      <a:r>
                        <a:rPr lang="zh-TW" altLang="en-US" sz="1500" b="0" kern="1200" spc="0" dirty="0" smtClean="0">
                          <a:ln>
                            <a:noFill/>
                          </a:ln>
                          <a:solidFill>
                            <a:srgbClr val="657F94"/>
                          </a:solidFill>
                          <a:effectLst/>
                          <a:latin typeface="+mn-lt"/>
                          <a:ea typeface="+mn-ea"/>
                          <a:cs typeface="+mn-cs"/>
                        </a:rPr>
                        <a:t> 週別</a:t>
                      </a:r>
                      <a:endParaRPr lang="zh-TW" altLang="en-US" sz="1500" b="0" spc="0" dirty="0" smtClean="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algn="ctr"/>
                      <a:r>
                        <a:rPr lang="zh-TW" altLang="en-US" sz="1500" b="0" spc="0" dirty="0" smtClean="0">
                          <a:ln>
                            <a:noFill/>
                          </a:ln>
                          <a:solidFill>
                            <a:srgbClr val="657F94"/>
                          </a:solidFill>
                          <a:effectLst/>
                        </a:rPr>
                        <a:t>一</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二</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四</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五</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六</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七</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八</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九</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十</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十一</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b="0" spc="0" dirty="0" smtClean="0">
                          <a:ln>
                            <a:noFill/>
                          </a:ln>
                          <a:solidFill>
                            <a:srgbClr val="657F94"/>
                          </a:solidFill>
                          <a:effectLst/>
                        </a:rPr>
                        <a:t>十二</a:t>
                      </a:r>
                      <a:endParaRPr lang="zh-TW" altLang="en-US" sz="1500" b="0" spc="0" dirty="0">
                        <a:ln>
                          <a:noFill/>
                        </a:ln>
                        <a:solidFill>
                          <a:srgbClr val="657F94"/>
                        </a:solidFill>
                        <a:effectLs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extLst>
                  <a:ext uri="{0D108BD9-81ED-4DB2-BD59-A6C34878D82A}">
                    <a16:rowId xmlns="" xmlns:a16="http://schemas.microsoft.com/office/drawing/2014/main" val="10000"/>
                  </a:ext>
                </a:extLst>
              </a:tr>
              <a:tr h="528741">
                <a:tc>
                  <a:txBody>
                    <a:bodyPr/>
                    <a:lstStyle/>
                    <a:p>
                      <a:pPr algn="ctr"/>
                      <a:r>
                        <a:rPr lang="zh-TW" altLang="en-US" sz="1500" spc="0" dirty="0" smtClean="0">
                          <a:solidFill>
                            <a:schemeClr val="bg1"/>
                          </a:solidFill>
                          <a:latin typeface="Microsoft JhengHei" panose="020B0604030504040204" pitchFamily="34" charset="-120"/>
                          <a:ea typeface="Microsoft JhengHei" panose="020B0604030504040204" pitchFamily="34" charset="-120"/>
                        </a:rPr>
                        <a:t>企劃提案</a:t>
                      </a:r>
                      <a:endParaRPr lang="zh-TW" altLang="en-US" sz="1500" spc="0" dirty="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28741">
                <a:tc>
                  <a:txBody>
                    <a:bodyPr/>
                    <a:lstStyle/>
                    <a:p>
                      <a:pPr algn="ctr"/>
                      <a:r>
                        <a:rPr lang="zh-TW" altLang="en-US" sz="1500" spc="0" dirty="0" smtClean="0">
                          <a:solidFill>
                            <a:schemeClr val="bg1"/>
                          </a:solidFill>
                          <a:latin typeface="Microsoft JhengHei" panose="020B0604030504040204" pitchFamily="34" charset="-120"/>
                          <a:ea typeface="Microsoft JhengHei" panose="020B0604030504040204" pitchFamily="34" charset="-120"/>
                        </a:rPr>
                        <a:t>報告題目及功能架構</a:t>
                      </a:r>
                      <a:endParaRPr lang="en-US" altLang="zh-TW" sz="1500" spc="0" dirty="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28741">
                <a:tc>
                  <a:txBody>
                    <a:bodyPr/>
                    <a:lstStyle/>
                    <a:p>
                      <a:pPr algn="ctr"/>
                      <a:r>
                        <a:rPr lang="zh-TW" altLang="en-US" sz="1500" spc="0" dirty="0" smtClean="0">
                          <a:solidFill>
                            <a:schemeClr val="bg1"/>
                          </a:solidFill>
                          <a:latin typeface="Microsoft JhengHei" panose="020B0604030504040204" pitchFamily="34" charset="-120"/>
                          <a:ea typeface="Microsoft JhengHei" panose="020B0604030504040204" pitchFamily="34" charset="-120"/>
                        </a:rPr>
                        <a:t>業務流程圖</a:t>
                      </a:r>
                      <a:endParaRPr lang="zh-TW" altLang="en-US" sz="1500" spc="0" dirty="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569257">
                <a:tc>
                  <a:txBody>
                    <a:bodyPr/>
                    <a:lstStyle/>
                    <a:p>
                      <a:pPr algn="ctr"/>
                      <a:r>
                        <a:rPr lang="zh-TW" altLang="en-US" sz="1500" spc="0" dirty="0" smtClean="0">
                          <a:solidFill>
                            <a:schemeClr val="bg1"/>
                          </a:solidFill>
                          <a:latin typeface="Microsoft JhengHei" panose="020B0604030504040204" pitchFamily="34" charset="-120"/>
                          <a:ea typeface="Microsoft JhengHei" panose="020B0604030504040204" pitchFamily="34" charset="-120"/>
                        </a:rPr>
                        <a:t>檢查</a:t>
                      </a:r>
                      <a:r>
                        <a:rPr lang="en-US" altLang="zh-TW" sz="1500" spc="0" dirty="0" smtClean="0">
                          <a:solidFill>
                            <a:schemeClr val="bg1"/>
                          </a:solidFill>
                          <a:latin typeface="Microsoft JhengHei" panose="020B0604030504040204" pitchFamily="34" charset="-120"/>
                          <a:ea typeface="Microsoft JhengHei" panose="020B0604030504040204" pitchFamily="34" charset="-120"/>
                        </a:rPr>
                        <a:t/>
                      </a:r>
                      <a:br>
                        <a:rPr lang="en-US" altLang="zh-TW" sz="1500" spc="0" dirty="0" smtClean="0">
                          <a:solidFill>
                            <a:schemeClr val="bg1"/>
                          </a:solidFill>
                          <a:latin typeface="Microsoft JhengHei" panose="020B0604030504040204" pitchFamily="34" charset="-120"/>
                          <a:ea typeface="Microsoft JhengHei" panose="020B0604030504040204" pitchFamily="34" charset="-120"/>
                        </a:rPr>
                      </a:br>
                      <a:r>
                        <a:rPr lang="en" altLang="zh-TW" sz="1500" spc="0" dirty="0" smtClean="0">
                          <a:solidFill>
                            <a:schemeClr val="bg1"/>
                          </a:solidFill>
                          <a:latin typeface="Microsoft JhengHei" panose="020B0604030504040204" pitchFamily="34" charset="-120"/>
                          <a:ea typeface="Microsoft JhengHei" panose="020B0604030504040204" pitchFamily="34" charset="-120"/>
                        </a:rPr>
                        <a:t>Use Case Diagram</a:t>
                      </a:r>
                      <a:endParaRPr lang="zh-TW" altLang="en-US" sz="1500" spc="0" dirty="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551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提出網站設計風格</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69257">
                <a:tc>
                  <a:txBody>
                    <a:bodyPr/>
                    <a:lstStyle/>
                    <a:p>
                      <a:pPr algn="ctr"/>
                      <a:r>
                        <a:rPr lang="zh-TW" altLang="en-US" sz="1500" dirty="0" smtClean="0">
                          <a:solidFill>
                            <a:schemeClr val="bg1"/>
                          </a:solidFill>
                          <a:latin typeface="Microsoft JhengHei" panose="020B0604030504040204" pitchFamily="34" charset="-120"/>
                          <a:ea typeface="Microsoft JhengHei" panose="020B0604030504040204" pitchFamily="34" charset="-120"/>
                        </a:rPr>
                        <a:t>檢查</a:t>
                      </a:r>
                      <a:r>
                        <a:rPr lang="en" altLang="zh-TW" sz="1500" dirty="0" smtClean="0">
                          <a:solidFill>
                            <a:schemeClr val="bg1"/>
                          </a:solidFill>
                          <a:latin typeface="Microsoft JhengHei" panose="020B0604030504040204" pitchFamily="34" charset="-120"/>
                          <a:ea typeface="Microsoft JhengHei" panose="020B0604030504040204" pitchFamily="34" charset="-120"/>
                        </a:rPr>
                        <a:t>ERD</a:t>
                      </a:r>
                    </a:p>
                    <a:p>
                      <a:pPr algn="ctr"/>
                      <a:r>
                        <a:rPr lang="en" altLang="zh-TW" sz="1500" dirty="0" smtClean="0">
                          <a:solidFill>
                            <a:schemeClr val="bg1"/>
                          </a:solidFill>
                          <a:latin typeface="Microsoft JhengHei" panose="020B0604030504040204" pitchFamily="34" charset="-120"/>
                          <a:ea typeface="Microsoft JhengHei" panose="020B0604030504040204" pitchFamily="34" charset="-120"/>
                        </a:rPr>
                        <a:t>(Class Diagram)</a:t>
                      </a:r>
                      <a:endParaRPr lang="zh-TW" altLang="en-US" sz="1500" dirty="0" smtClean="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69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檢查</a:t>
                      </a:r>
                      <a:r>
                        <a:rPr lang="en-US" altLang="zh-TW" sz="1500" dirty="0" smtClean="0">
                          <a:solidFill>
                            <a:schemeClr val="bg1"/>
                          </a:solidFill>
                          <a:latin typeface="Microsoft JhengHei" panose="020B0604030504040204" pitchFamily="34" charset="-120"/>
                          <a:ea typeface="Microsoft JhengHei" panose="020B0604030504040204" pitchFamily="34" charset="-120"/>
                        </a:rPr>
                        <a:t/>
                      </a:r>
                      <a:br>
                        <a:rPr lang="en-US" altLang="zh-TW" sz="1500" dirty="0" smtClean="0">
                          <a:solidFill>
                            <a:schemeClr val="bg1"/>
                          </a:solidFill>
                          <a:latin typeface="Microsoft JhengHei" panose="020B0604030504040204" pitchFamily="34" charset="-120"/>
                          <a:ea typeface="Microsoft JhengHei" panose="020B0604030504040204" pitchFamily="34" charset="-120"/>
                        </a:rPr>
                      </a:br>
                      <a:r>
                        <a:rPr lang="en" altLang="zh-TW" sz="1500" dirty="0" smtClean="0">
                          <a:solidFill>
                            <a:schemeClr val="bg1"/>
                          </a:solidFill>
                          <a:latin typeface="Microsoft JhengHei" panose="020B0604030504040204" pitchFamily="34" charset="-120"/>
                          <a:ea typeface="Microsoft JhengHei" panose="020B0604030504040204" pitchFamily="34" charset="-120"/>
                        </a:rPr>
                        <a:t>Use Case Description</a:t>
                      </a:r>
                      <a:endParaRPr lang="zh-TW" altLang="en-US" sz="1500" dirty="0" smtClean="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51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確認網站風格及切版</a:t>
                      </a:r>
                      <a:r>
                        <a:rPr lang="en-US" altLang="zh-TW" sz="1500" dirty="0" smtClean="0">
                          <a:solidFill>
                            <a:schemeClr val="bg1"/>
                          </a:solidFill>
                          <a:latin typeface="Microsoft JhengHei" panose="020B0604030504040204" pitchFamily="34" charset="-120"/>
                          <a:ea typeface="Microsoft JhengHei" panose="020B0604030504040204" pitchFamily="34" charset="-120"/>
                        </a:rPr>
                        <a:t>RWD</a:t>
                      </a:r>
                      <a:endParaRPr lang="zh-TW" altLang="en-US" sz="1500" dirty="0" smtClean="0">
                        <a:solidFill>
                          <a:schemeClr val="bg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51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期中驗收</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551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進度檢視與問題解決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400" spc="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551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500" dirty="0" smtClean="0">
                          <a:solidFill>
                            <a:schemeClr val="bg1"/>
                          </a:solidFill>
                          <a:latin typeface="Microsoft JhengHei" panose="020B0604030504040204" pitchFamily="34" charset="-120"/>
                          <a:ea typeface="Microsoft JhengHei" panose="020B0604030504040204" pitchFamily="34" charset="-120"/>
                        </a:rPr>
                        <a:t>成果展示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TW" altLang="en-US" sz="1400" spc="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3680"/>
                        </a:lnSpc>
                      </a:pPr>
                      <a:endParaRPr lang="zh-TW" altLang="en-US" sz="1400" spc="0" dirty="0">
                        <a:ln>
                          <a:noFill/>
                        </a:ln>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矩形 3"/>
          <p:cNvSpPr/>
          <p:nvPr/>
        </p:nvSpPr>
        <p:spPr>
          <a:xfrm>
            <a:off x="4900774" y="760288"/>
            <a:ext cx="1140432"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11/11-11/17</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5" name="矩形 4"/>
          <p:cNvSpPr/>
          <p:nvPr/>
        </p:nvSpPr>
        <p:spPr>
          <a:xfrm>
            <a:off x="5486397" y="1282557"/>
            <a:ext cx="698645"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11/20</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6" name="矩形 5"/>
          <p:cNvSpPr/>
          <p:nvPr/>
        </p:nvSpPr>
        <p:spPr>
          <a:xfrm>
            <a:off x="5476123" y="1804826"/>
            <a:ext cx="1181532"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zh-TW" altLang="en-US" sz="1200" dirty="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11/20-11/26</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7" name="矩形 6"/>
          <p:cNvSpPr/>
          <p:nvPr/>
        </p:nvSpPr>
        <p:spPr>
          <a:xfrm>
            <a:off x="6102850" y="2347643"/>
            <a:ext cx="1129721"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zh-TW" altLang="en-US" sz="1200" dirty="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11/26-12/2</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8" name="矩形 7"/>
          <p:cNvSpPr/>
          <p:nvPr/>
        </p:nvSpPr>
        <p:spPr>
          <a:xfrm>
            <a:off x="6102850" y="2890460"/>
            <a:ext cx="1129721"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zh-TW" altLang="en-US" sz="1200" dirty="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11/26-12/2</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9" name="矩形 8"/>
          <p:cNvSpPr/>
          <p:nvPr/>
        </p:nvSpPr>
        <p:spPr>
          <a:xfrm>
            <a:off x="6678203" y="3526645"/>
            <a:ext cx="574916"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12/5</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10" name="矩形 9"/>
          <p:cNvSpPr/>
          <p:nvPr/>
        </p:nvSpPr>
        <p:spPr>
          <a:xfrm>
            <a:off x="6688477" y="4059188"/>
            <a:ext cx="574916"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12/5</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11" name="矩形 10"/>
          <p:cNvSpPr/>
          <p:nvPr/>
        </p:nvSpPr>
        <p:spPr>
          <a:xfrm>
            <a:off x="6678203" y="4632827"/>
            <a:ext cx="2137024"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zh-TW" altLang="en-US" sz="1200" dirty="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12/5-12/26</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12" name="矩形 11"/>
          <p:cNvSpPr/>
          <p:nvPr/>
        </p:nvSpPr>
        <p:spPr>
          <a:xfrm>
            <a:off x="8167955" y="5177358"/>
            <a:ext cx="667385"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12/26</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13" name="矩形 12"/>
          <p:cNvSpPr/>
          <p:nvPr/>
        </p:nvSpPr>
        <p:spPr>
          <a:xfrm>
            <a:off x="8835339" y="5739009"/>
            <a:ext cx="2651167"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zh-TW" altLang="en-US" sz="1200" dirty="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12/26-1/21</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
        <p:nvSpPr>
          <p:cNvPr id="14" name="矩形 13"/>
          <p:cNvSpPr/>
          <p:nvPr/>
        </p:nvSpPr>
        <p:spPr>
          <a:xfrm>
            <a:off x="11486507" y="6316077"/>
            <a:ext cx="595901" cy="342474"/>
          </a:xfrm>
          <a:prstGeom prst="rect">
            <a:avLst/>
          </a:prstGeom>
          <a:solidFill>
            <a:srgbClr val="FCB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bg1"/>
                </a:solidFill>
              </a:rPr>
              <a:t> </a:t>
            </a:r>
            <a:r>
              <a:rPr lang="en-US" altLang="zh-TW" sz="1200" dirty="0" smtClean="0">
                <a:solidFill>
                  <a:schemeClr val="bg1"/>
                </a:solidFill>
                <a:latin typeface="Microsoft JhengHei" panose="020B0604030504040204" pitchFamily="34" charset="-120"/>
                <a:ea typeface="Microsoft JhengHei" panose="020B0604030504040204" pitchFamily="34" charset="-120"/>
              </a:rPr>
              <a:t>2/3</a:t>
            </a:r>
            <a:endParaRPr lang="zh-TW" altLang="en-US" sz="120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011139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957175"/>
            <a:ext cx="1336545" cy="4943651"/>
          </a:xfrm>
        </p:spPr>
        <p:txBody>
          <a:bodyPr/>
          <a:lstStyle/>
          <a:p>
            <a:r>
              <a:rPr lang="zh-TW" altLang="en-US" dirty="0" smtClean="0"/>
              <a:t>展示流程</a:t>
            </a:r>
            <a:endParaRPr lang="zh-TW" altLang="en-US" dirty="0"/>
          </a:p>
        </p:txBody>
      </p:sp>
      <p:sp>
        <p:nvSpPr>
          <p:cNvPr id="3" name="圓角矩形 2"/>
          <p:cNvSpPr/>
          <p:nvPr/>
        </p:nvSpPr>
        <p:spPr>
          <a:xfrm>
            <a:off x="3044489" y="479645"/>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首頁</a:t>
            </a:r>
            <a:endParaRPr lang="zh-TW" altLang="en-US" dirty="0"/>
          </a:p>
        </p:txBody>
      </p:sp>
      <p:sp>
        <p:nvSpPr>
          <p:cNvPr id="5" name="圓角矩形 4"/>
          <p:cNvSpPr/>
          <p:nvPr/>
        </p:nvSpPr>
        <p:spPr>
          <a:xfrm>
            <a:off x="7201803" y="479642"/>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註冊一個帳號</a:t>
            </a:r>
          </a:p>
          <a:p>
            <a:pPr algn="ctr"/>
            <a:r>
              <a:rPr lang="zh-TW" altLang="en-US" dirty="0" smtClean="0">
                <a:solidFill>
                  <a:srgbClr val="657F94"/>
                </a:solidFill>
                <a:latin typeface="+mn-ea"/>
              </a:rPr>
              <a:t>邀請訊息展示</a:t>
            </a:r>
            <a:endParaRPr lang="zh-TW" altLang="en-US" dirty="0">
              <a:solidFill>
                <a:srgbClr val="657F94"/>
              </a:solidFill>
              <a:latin typeface="+mn-ea"/>
            </a:endParaRPr>
          </a:p>
        </p:txBody>
      </p:sp>
      <p:sp>
        <p:nvSpPr>
          <p:cNvPr id="7" name="圓角矩形 6"/>
          <p:cNvSpPr/>
          <p:nvPr/>
        </p:nvSpPr>
        <p:spPr>
          <a:xfrm>
            <a:off x="9256632" y="479642"/>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57F94"/>
                </a:solidFill>
                <a:latin typeface="+mn-ea"/>
              </a:rPr>
              <a:t>已登入首頁</a:t>
            </a:r>
            <a:endParaRPr lang="en-US" altLang="zh-TW" dirty="0">
              <a:solidFill>
                <a:srgbClr val="657F94"/>
              </a:solidFill>
              <a:latin typeface="+mn-ea"/>
            </a:endParaRPr>
          </a:p>
          <a:p>
            <a:pPr algn="ctr"/>
            <a:r>
              <a:rPr lang="zh-TW" altLang="en-US" dirty="0">
                <a:solidFill>
                  <a:srgbClr val="657F94"/>
                </a:solidFill>
                <a:latin typeface="+mn-ea"/>
              </a:rPr>
              <a:t>各功能介紹 </a:t>
            </a:r>
          </a:p>
        </p:txBody>
      </p:sp>
      <p:sp>
        <p:nvSpPr>
          <p:cNvPr id="10" name="圓角矩形 9"/>
          <p:cNvSpPr/>
          <p:nvPr/>
        </p:nvSpPr>
        <p:spPr>
          <a:xfrm>
            <a:off x="5123146" y="479643"/>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未登入各</a:t>
            </a:r>
            <a:r>
              <a:rPr lang="zh-TW" altLang="en-US" dirty="0">
                <a:solidFill>
                  <a:srgbClr val="657F94"/>
                </a:solidFill>
                <a:latin typeface="+mn-ea"/>
              </a:rPr>
              <a:t>功能介紹 </a:t>
            </a:r>
          </a:p>
        </p:txBody>
      </p:sp>
      <p:sp>
        <p:nvSpPr>
          <p:cNvPr id="11" name="圓角矩形 10"/>
          <p:cNvSpPr/>
          <p:nvPr/>
        </p:nvSpPr>
        <p:spPr>
          <a:xfrm>
            <a:off x="3044489" y="1716552"/>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專案管理頁面</a:t>
            </a:r>
            <a:endParaRPr lang="zh-TW" altLang="en-US" dirty="0"/>
          </a:p>
        </p:txBody>
      </p:sp>
      <p:sp>
        <p:nvSpPr>
          <p:cNvPr id="13" name="圓角矩形 12"/>
          <p:cNvSpPr/>
          <p:nvPr/>
        </p:nvSpPr>
        <p:spPr>
          <a:xfrm>
            <a:off x="7201803" y="1716549"/>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行事曆</a:t>
            </a:r>
            <a:endParaRPr lang="en-US" altLang="zh-TW" dirty="0" smtClean="0">
              <a:solidFill>
                <a:srgbClr val="657F94"/>
              </a:solidFill>
              <a:latin typeface="+mn-ea"/>
            </a:endParaRPr>
          </a:p>
          <a:p>
            <a:pPr algn="ctr"/>
            <a:r>
              <a:rPr lang="zh-TW" altLang="en-US" dirty="0" smtClean="0">
                <a:solidFill>
                  <a:srgbClr val="657F94"/>
                </a:solidFill>
                <a:latin typeface="+mn-ea"/>
              </a:rPr>
              <a:t>功能</a:t>
            </a:r>
            <a:r>
              <a:rPr lang="zh-TW" altLang="en-US" dirty="0">
                <a:solidFill>
                  <a:srgbClr val="657F94"/>
                </a:solidFill>
                <a:latin typeface="+mn-ea"/>
              </a:rPr>
              <a:t>介紹</a:t>
            </a:r>
          </a:p>
        </p:txBody>
      </p:sp>
      <p:sp>
        <p:nvSpPr>
          <p:cNvPr id="15" name="圓角矩形 14"/>
          <p:cNvSpPr/>
          <p:nvPr/>
        </p:nvSpPr>
        <p:spPr>
          <a:xfrm>
            <a:off x="9256632" y="1716549"/>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已完成專案</a:t>
            </a:r>
            <a:endParaRPr lang="en-US" altLang="zh-TW" dirty="0">
              <a:solidFill>
                <a:srgbClr val="657F94"/>
              </a:solidFill>
              <a:latin typeface="+mn-ea"/>
            </a:endParaRPr>
          </a:p>
          <a:p>
            <a:pPr algn="ctr"/>
            <a:r>
              <a:rPr lang="zh-TW" altLang="en-US" dirty="0">
                <a:solidFill>
                  <a:srgbClr val="657F94"/>
                </a:solidFill>
                <a:latin typeface="+mn-ea"/>
              </a:rPr>
              <a:t>各功能介紹</a:t>
            </a:r>
          </a:p>
        </p:txBody>
      </p:sp>
      <p:sp>
        <p:nvSpPr>
          <p:cNvPr id="17" name="圓角矩形 16"/>
          <p:cNvSpPr/>
          <p:nvPr/>
        </p:nvSpPr>
        <p:spPr>
          <a:xfrm>
            <a:off x="5123146" y="1716550"/>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現有專案</a:t>
            </a:r>
            <a:endParaRPr lang="en-US" altLang="zh-TW" dirty="0" smtClean="0">
              <a:solidFill>
                <a:srgbClr val="657F94"/>
              </a:solidFill>
              <a:latin typeface="+mn-ea"/>
            </a:endParaRPr>
          </a:p>
          <a:p>
            <a:pPr algn="ctr"/>
            <a:r>
              <a:rPr lang="zh-TW" altLang="en-US" dirty="0" smtClean="0">
                <a:solidFill>
                  <a:srgbClr val="657F94"/>
                </a:solidFill>
                <a:latin typeface="+mn-ea"/>
              </a:rPr>
              <a:t>各</a:t>
            </a:r>
            <a:r>
              <a:rPr lang="zh-TW" altLang="en-US" dirty="0">
                <a:solidFill>
                  <a:srgbClr val="657F94"/>
                </a:solidFill>
                <a:latin typeface="+mn-ea"/>
              </a:rPr>
              <a:t>功能介紹</a:t>
            </a:r>
          </a:p>
        </p:txBody>
      </p:sp>
      <p:sp>
        <p:nvSpPr>
          <p:cNvPr id="18" name="圓角矩形 17"/>
          <p:cNvSpPr/>
          <p:nvPr/>
        </p:nvSpPr>
        <p:spPr>
          <a:xfrm>
            <a:off x="3044489" y="2953459"/>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番茄鐘頁面</a:t>
            </a:r>
            <a:endParaRPr lang="zh-TW" altLang="en-US" dirty="0"/>
          </a:p>
        </p:txBody>
      </p:sp>
      <p:sp>
        <p:nvSpPr>
          <p:cNvPr id="20" name="圓角矩形 19"/>
          <p:cNvSpPr/>
          <p:nvPr/>
        </p:nvSpPr>
        <p:spPr>
          <a:xfrm>
            <a:off x="7201803" y="2953456"/>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番茄鐘</a:t>
            </a:r>
            <a:endParaRPr lang="en-US" altLang="zh-TW" dirty="0" smtClean="0">
              <a:solidFill>
                <a:srgbClr val="657F94"/>
              </a:solidFill>
              <a:latin typeface="+mn-ea"/>
            </a:endParaRPr>
          </a:p>
          <a:p>
            <a:pPr algn="ctr"/>
            <a:r>
              <a:rPr lang="zh-TW" altLang="en-US" dirty="0" smtClean="0">
                <a:solidFill>
                  <a:srgbClr val="657F94"/>
                </a:solidFill>
                <a:latin typeface="+mn-ea"/>
              </a:rPr>
              <a:t>功能</a:t>
            </a:r>
            <a:r>
              <a:rPr lang="zh-TW" altLang="en-US" dirty="0">
                <a:solidFill>
                  <a:srgbClr val="657F94"/>
                </a:solidFill>
                <a:latin typeface="+mn-ea"/>
              </a:rPr>
              <a:t>介紹</a:t>
            </a:r>
          </a:p>
        </p:txBody>
      </p:sp>
      <p:sp>
        <p:nvSpPr>
          <p:cNvPr id="22" name="圓角矩形 21"/>
          <p:cNvSpPr/>
          <p:nvPr/>
        </p:nvSpPr>
        <p:spPr>
          <a:xfrm>
            <a:off x="9256632" y="2953456"/>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分析表介紹</a:t>
            </a:r>
            <a:endParaRPr lang="zh-TW" altLang="en-US" dirty="0">
              <a:solidFill>
                <a:srgbClr val="657F94"/>
              </a:solidFill>
              <a:latin typeface="+mn-ea"/>
            </a:endParaRPr>
          </a:p>
        </p:txBody>
      </p:sp>
      <p:sp>
        <p:nvSpPr>
          <p:cNvPr id="24" name="圓角矩形 23"/>
          <p:cNvSpPr/>
          <p:nvPr/>
        </p:nvSpPr>
        <p:spPr>
          <a:xfrm>
            <a:off x="5123146" y="2953457"/>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57F94"/>
                </a:solidFill>
                <a:latin typeface="+mn-ea"/>
              </a:rPr>
              <a:t>待</a:t>
            </a:r>
            <a:r>
              <a:rPr lang="zh-TW" altLang="en-US" dirty="0" smtClean="0">
                <a:solidFill>
                  <a:srgbClr val="657F94"/>
                </a:solidFill>
                <a:latin typeface="+mn-ea"/>
              </a:rPr>
              <a:t>辦清單連動</a:t>
            </a:r>
            <a:endParaRPr lang="zh-TW" altLang="en-US" dirty="0">
              <a:solidFill>
                <a:srgbClr val="657F94"/>
              </a:solidFill>
              <a:latin typeface="+mn-ea"/>
            </a:endParaRPr>
          </a:p>
        </p:txBody>
      </p:sp>
      <p:sp>
        <p:nvSpPr>
          <p:cNvPr id="25" name="圓角矩形 24"/>
          <p:cNvSpPr/>
          <p:nvPr/>
        </p:nvSpPr>
        <p:spPr>
          <a:xfrm>
            <a:off x="3044489" y="4190366"/>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商城頁面</a:t>
            </a:r>
            <a:endParaRPr lang="en-US" altLang="zh-TW" dirty="0" smtClean="0">
              <a:solidFill>
                <a:srgbClr val="657F94"/>
              </a:solidFill>
              <a:latin typeface="+mn-ea"/>
            </a:endParaRPr>
          </a:p>
        </p:txBody>
      </p:sp>
      <p:sp>
        <p:nvSpPr>
          <p:cNvPr id="27" name="圓角矩形 26"/>
          <p:cNvSpPr/>
          <p:nvPr/>
        </p:nvSpPr>
        <p:spPr>
          <a:xfrm>
            <a:off x="7201803" y="4190363"/>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會員訂單頁面</a:t>
            </a:r>
            <a:endParaRPr lang="zh-TW" altLang="en-US" dirty="0">
              <a:solidFill>
                <a:srgbClr val="657F94"/>
              </a:solidFill>
              <a:latin typeface="+mn-ea"/>
            </a:endParaRPr>
          </a:p>
        </p:txBody>
      </p:sp>
      <p:sp>
        <p:nvSpPr>
          <p:cNvPr id="29" name="圓角矩形 28"/>
          <p:cNvSpPr/>
          <p:nvPr/>
        </p:nvSpPr>
        <p:spPr>
          <a:xfrm>
            <a:off x="9256632" y="4190363"/>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657F94"/>
                </a:solidFill>
                <a:latin typeface="+mn-ea"/>
              </a:rPr>
              <a:t>會員管理頁</a:t>
            </a:r>
            <a:r>
              <a:rPr lang="zh-TW" altLang="en-US" dirty="0" smtClean="0">
                <a:solidFill>
                  <a:srgbClr val="657F94"/>
                </a:solidFill>
                <a:latin typeface="+mn-ea"/>
              </a:rPr>
              <a:t>面</a:t>
            </a:r>
            <a:endParaRPr lang="zh-TW" altLang="en-US" dirty="0"/>
          </a:p>
        </p:txBody>
      </p:sp>
      <p:sp>
        <p:nvSpPr>
          <p:cNvPr id="31" name="圓角矩形 30"/>
          <p:cNvSpPr/>
          <p:nvPr/>
        </p:nvSpPr>
        <p:spPr>
          <a:xfrm>
            <a:off x="5123146" y="4190364"/>
            <a:ext cx="1623317" cy="812599"/>
          </a:xfrm>
          <a:prstGeom prst="roundRect">
            <a:avLst>
              <a:gd name="adj" fmla="val 10338"/>
            </a:avLst>
          </a:prstGeom>
          <a:solidFill>
            <a:schemeClr val="bg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rgbClr val="657F94"/>
                </a:solidFill>
                <a:latin typeface="+mn-ea"/>
              </a:rPr>
              <a:t>購物車頁面</a:t>
            </a:r>
            <a:endParaRPr lang="en-US" altLang="zh-TW" dirty="0" smtClean="0">
              <a:solidFill>
                <a:srgbClr val="657F94"/>
              </a:solidFill>
              <a:latin typeface="+mn-ea"/>
            </a:endParaRPr>
          </a:p>
        </p:txBody>
      </p:sp>
      <p:sp>
        <p:nvSpPr>
          <p:cNvPr id="32" name="圓角矩形 31"/>
          <p:cNvSpPr/>
          <p:nvPr/>
        </p:nvSpPr>
        <p:spPr>
          <a:xfrm>
            <a:off x="3044489" y="5505230"/>
            <a:ext cx="1623317" cy="812599"/>
          </a:xfrm>
          <a:prstGeom prst="roundRect">
            <a:avLst>
              <a:gd name="adj" fmla="val 10338"/>
            </a:avLst>
          </a:prstGeom>
          <a:solidFill>
            <a:srgbClr val="FCB8D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bg1"/>
                </a:solidFill>
                <a:latin typeface="+mn-ea"/>
              </a:rPr>
              <a:t>後台頁</a:t>
            </a:r>
            <a:r>
              <a:rPr lang="zh-TW" altLang="en-US" dirty="0">
                <a:solidFill>
                  <a:schemeClr val="bg1"/>
                </a:solidFill>
                <a:latin typeface="+mn-ea"/>
              </a:rPr>
              <a:t>面</a:t>
            </a:r>
            <a:endParaRPr lang="zh-TW" altLang="en-US" dirty="0">
              <a:solidFill>
                <a:schemeClr val="bg1"/>
              </a:solidFill>
            </a:endParaRPr>
          </a:p>
        </p:txBody>
      </p:sp>
      <p:sp>
        <p:nvSpPr>
          <p:cNvPr id="34" name="圓角矩形 33"/>
          <p:cNvSpPr/>
          <p:nvPr/>
        </p:nvSpPr>
        <p:spPr>
          <a:xfrm>
            <a:off x="7201803" y="5505227"/>
            <a:ext cx="1623317" cy="812599"/>
          </a:xfrm>
          <a:prstGeom prst="roundRect">
            <a:avLst>
              <a:gd name="adj" fmla="val 10338"/>
            </a:avLst>
          </a:prstGeom>
          <a:solidFill>
            <a:srgbClr val="FCB8D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bg1"/>
                </a:solidFill>
                <a:latin typeface="+mn-ea"/>
              </a:rPr>
              <a:t>後台商城商品</a:t>
            </a:r>
            <a:endParaRPr lang="zh-TW" altLang="en-US" dirty="0">
              <a:solidFill>
                <a:schemeClr val="bg1"/>
              </a:solidFill>
              <a:latin typeface="+mn-ea"/>
            </a:endParaRPr>
          </a:p>
        </p:txBody>
      </p:sp>
      <p:sp>
        <p:nvSpPr>
          <p:cNvPr id="38" name="圓角矩形 37"/>
          <p:cNvSpPr/>
          <p:nvPr/>
        </p:nvSpPr>
        <p:spPr>
          <a:xfrm>
            <a:off x="5123146" y="5505228"/>
            <a:ext cx="1623317" cy="812599"/>
          </a:xfrm>
          <a:prstGeom prst="roundRect">
            <a:avLst>
              <a:gd name="adj" fmla="val 10338"/>
            </a:avLst>
          </a:prstGeom>
          <a:solidFill>
            <a:srgbClr val="FCB8D1"/>
          </a:solidFill>
          <a:ln>
            <a:no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bg1"/>
                </a:solidFill>
                <a:latin typeface="+mn-ea"/>
              </a:rPr>
              <a:t>後台會員管理</a:t>
            </a:r>
            <a:endParaRPr lang="zh-TW" altLang="en-US" dirty="0">
              <a:solidFill>
                <a:schemeClr val="bg1"/>
              </a:solidFill>
              <a:latin typeface="+mn-ea"/>
            </a:endParaRPr>
          </a:p>
        </p:txBody>
      </p:sp>
      <p:sp>
        <p:nvSpPr>
          <p:cNvPr id="47" name="圓角矩形 46"/>
          <p:cNvSpPr/>
          <p:nvPr/>
        </p:nvSpPr>
        <p:spPr>
          <a:xfrm>
            <a:off x="9280460" y="5505227"/>
            <a:ext cx="1623317" cy="812599"/>
          </a:xfrm>
          <a:prstGeom prst="roundRect">
            <a:avLst>
              <a:gd name="adj" fmla="val 10338"/>
            </a:avLst>
          </a:prstGeom>
          <a:solidFill>
            <a:srgbClr val="FCB8D1"/>
          </a:solidFill>
          <a:ln>
            <a:solidFill>
              <a:srgbClr val="FCB8D1"/>
            </a:solidFill>
          </a:ln>
          <a:effectLst>
            <a:outerShdw blurRad="50800" dist="38100" dir="2700000" algn="tl" rotWithShape="0">
              <a:schemeClr val="bg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bg1"/>
                </a:solidFill>
                <a:latin typeface="+mn-ea"/>
              </a:rPr>
              <a:t>後台訂單管理</a:t>
            </a:r>
            <a:endParaRPr lang="zh-TW" altLang="en-US" dirty="0">
              <a:solidFill>
                <a:schemeClr val="bg1"/>
              </a:solidFill>
              <a:latin typeface="+mn-ea"/>
            </a:endParaRPr>
          </a:p>
        </p:txBody>
      </p:sp>
      <p:grpSp>
        <p:nvGrpSpPr>
          <p:cNvPr id="50" name="群組 49"/>
          <p:cNvGrpSpPr/>
          <p:nvPr/>
        </p:nvGrpSpPr>
        <p:grpSpPr>
          <a:xfrm>
            <a:off x="3685906" y="1292241"/>
            <a:ext cx="6495784" cy="490192"/>
            <a:chOff x="3685906" y="953199"/>
            <a:chExt cx="6644954" cy="432945"/>
          </a:xfrm>
          <a:solidFill>
            <a:schemeClr val="accent4">
              <a:lumMod val="20000"/>
              <a:lumOff val="80000"/>
            </a:schemeClr>
          </a:solidFill>
        </p:grpSpPr>
        <p:sp>
          <p:nvSpPr>
            <p:cNvPr id="45" name="矩形 44"/>
            <p:cNvSpPr/>
            <p:nvPr/>
          </p:nvSpPr>
          <p:spPr>
            <a:xfrm>
              <a:off x="10161142" y="953199"/>
              <a:ext cx="169718" cy="198846"/>
            </a:xfrm>
            <a:prstGeom prst="rect">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上彎箭號 48"/>
            <p:cNvSpPr/>
            <p:nvPr/>
          </p:nvSpPr>
          <p:spPr>
            <a:xfrm rot="10800000">
              <a:off x="3685906" y="1040127"/>
              <a:ext cx="6644954" cy="346017"/>
            </a:xfrm>
            <a:prstGeom prst="bentUpArrow">
              <a:avLst>
                <a:gd name="adj1" fmla="val 38213"/>
                <a:gd name="adj2" fmla="val 50000"/>
                <a:gd name="adj3" fmla="val 44820"/>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向右箭號 3"/>
          <p:cNvSpPr/>
          <p:nvPr/>
        </p:nvSpPr>
        <p:spPr>
          <a:xfrm>
            <a:off x="4660810" y="721557"/>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6732809" y="721557"/>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8825121" y="721557"/>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4660810" y="1958464"/>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6732809" y="1958464"/>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8825121" y="1958464"/>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4660810" y="3195371"/>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向右箭號 20"/>
          <p:cNvSpPr/>
          <p:nvPr/>
        </p:nvSpPr>
        <p:spPr>
          <a:xfrm>
            <a:off x="6732809" y="3195371"/>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向右箭號 22"/>
          <p:cNvSpPr/>
          <p:nvPr/>
        </p:nvSpPr>
        <p:spPr>
          <a:xfrm>
            <a:off x="8825121" y="3195371"/>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向右箭號 25"/>
          <p:cNvSpPr/>
          <p:nvPr/>
        </p:nvSpPr>
        <p:spPr>
          <a:xfrm>
            <a:off x="4660810" y="4432278"/>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向右箭號 27"/>
          <p:cNvSpPr/>
          <p:nvPr/>
        </p:nvSpPr>
        <p:spPr>
          <a:xfrm>
            <a:off x="6732809" y="4432278"/>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向右箭號 29"/>
          <p:cNvSpPr/>
          <p:nvPr/>
        </p:nvSpPr>
        <p:spPr>
          <a:xfrm>
            <a:off x="8825121" y="4432278"/>
            <a:ext cx="507091" cy="328773"/>
          </a:xfrm>
          <a:prstGeom prst="rightArrow">
            <a:avLst/>
          </a:prstGeom>
          <a:solidFill>
            <a:schemeClr val="accent4">
              <a:lumMod val="20000"/>
              <a:lumOff val="80000"/>
            </a:schemeClr>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右箭號 32"/>
          <p:cNvSpPr/>
          <p:nvPr/>
        </p:nvSpPr>
        <p:spPr>
          <a:xfrm>
            <a:off x="4660810" y="5747142"/>
            <a:ext cx="507091" cy="328773"/>
          </a:xfrm>
          <a:prstGeom prst="rightArrow">
            <a:avLst/>
          </a:prstGeom>
          <a:solidFill>
            <a:srgbClr val="FDD7E5"/>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5" name="向右箭號 34"/>
          <p:cNvSpPr/>
          <p:nvPr/>
        </p:nvSpPr>
        <p:spPr>
          <a:xfrm>
            <a:off x="6732809" y="5747142"/>
            <a:ext cx="507091" cy="328773"/>
          </a:xfrm>
          <a:prstGeom prst="rightArrow">
            <a:avLst/>
          </a:prstGeom>
          <a:solidFill>
            <a:srgbClr val="FDD7E5"/>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37" name="向右箭號 36"/>
          <p:cNvSpPr/>
          <p:nvPr/>
        </p:nvSpPr>
        <p:spPr>
          <a:xfrm>
            <a:off x="8825121" y="5747142"/>
            <a:ext cx="507091" cy="328773"/>
          </a:xfrm>
          <a:prstGeom prst="rightArrow">
            <a:avLst/>
          </a:prstGeom>
          <a:solidFill>
            <a:srgbClr val="FDD7E5"/>
          </a:solidFill>
          <a:ln>
            <a:noFill/>
          </a:ln>
          <a:effectLst>
            <a:outerShdw blurRad="508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nvGrpSpPr>
          <p:cNvPr id="51" name="群組 50"/>
          <p:cNvGrpSpPr/>
          <p:nvPr/>
        </p:nvGrpSpPr>
        <p:grpSpPr>
          <a:xfrm>
            <a:off x="3685906" y="2525964"/>
            <a:ext cx="6495784" cy="490192"/>
            <a:chOff x="3685906" y="953199"/>
            <a:chExt cx="6644954" cy="432945"/>
          </a:xfrm>
          <a:solidFill>
            <a:schemeClr val="accent4">
              <a:lumMod val="20000"/>
              <a:lumOff val="80000"/>
            </a:schemeClr>
          </a:solidFill>
        </p:grpSpPr>
        <p:sp>
          <p:nvSpPr>
            <p:cNvPr id="52" name="矩形 51"/>
            <p:cNvSpPr/>
            <p:nvPr/>
          </p:nvSpPr>
          <p:spPr>
            <a:xfrm>
              <a:off x="10161142" y="953199"/>
              <a:ext cx="169718" cy="198846"/>
            </a:xfrm>
            <a:prstGeom prst="rect">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上彎箭號 52"/>
            <p:cNvSpPr/>
            <p:nvPr/>
          </p:nvSpPr>
          <p:spPr>
            <a:xfrm rot="10800000">
              <a:off x="3685906" y="1040127"/>
              <a:ext cx="6644954" cy="346017"/>
            </a:xfrm>
            <a:prstGeom prst="bentUpArrow">
              <a:avLst>
                <a:gd name="adj1" fmla="val 38213"/>
                <a:gd name="adj2" fmla="val 50000"/>
                <a:gd name="adj3" fmla="val 44820"/>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4" name="群組 53"/>
          <p:cNvGrpSpPr/>
          <p:nvPr/>
        </p:nvGrpSpPr>
        <p:grpSpPr>
          <a:xfrm>
            <a:off x="3685906" y="3771001"/>
            <a:ext cx="6495784" cy="490192"/>
            <a:chOff x="3685906" y="953199"/>
            <a:chExt cx="6644954" cy="432945"/>
          </a:xfrm>
          <a:solidFill>
            <a:schemeClr val="accent4">
              <a:lumMod val="20000"/>
              <a:lumOff val="80000"/>
            </a:schemeClr>
          </a:solidFill>
        </p:grpSpPr>
        <p:sp>
          <p:nvSpPr>
            <p:cNvPr id="55" name="矩形 54"/>
            <p:cNvSpPr/>
            <p:nvPr/>
          </p:nvSpPr>
          <p:spPr>
            <a:xfrm>
              <a:off x="10161142" y="953199"/>
              <a:ext cx="169718" cy="198846"/>
            </a:xfrm>
            <a:prstGeom prst="rect">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上彎箭號 55"/>
            <p:cNvSpPr/>
            <p:nvPr/>
          </p:nvSpPr>
          <p:spPr>
            <a:xfrm rot="10800000">
              <a:off x="3685906" y="1040127"/>
              <a:ext cx="6644954" cy="346017"/>
            </a:xfrm>
            <a:prstGeom prst="bentUpArrow">
              <a:avLst>
                <a:gd name="adj1" fmla="val 38213"/>
                <a:gd name="adj2" fmla="val 50000"/>
                <a:gd name="adj3" fmla="val 44820"/>
              </a:avLst>
            </a:prstGeom>
            <a:grp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63162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
                                        <p:tgtEl>
                                          <p:spTgt spid="3"/>
                                        </p:tgtEl>
                                      </p:cBhvr>
                                    </p:animEffect>
                                  </p:childTnLst>
                                </p:cTn>
                              </p:par>
                            </p:childTnLst>
                          </p:cTn>
                        </p:par>
                        <p:par>
                          <p:cTn id="8" fill="hold">
                            <p:stCondLst>
                              <p:cond delay="15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50"/>
                                        <p:tgtEl>
                                          <p:spTgt spid="4"/>
                                        </p:tgtEl>
                                      </p:cBhvr>
                                    </p:animEffect>
                                  </p:childTnLst>
                                </p:cTn>
                              </p:par>
                            </p:childTnLst>
                          </p:cTn>
                        </p:par>
                        <p:par>
                          <p:cTn id="12" fill="hold">
                            <p:stCondLst>
                              <p:cond delay="3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150"/>
                                        <p:tgtEl>
                                          <p:spTgt spid="10"/>
                                        </p:tgtEl>
                                      </p:cBhvr>
                                    </p:animEffect>
                                  </p:childTnLst>
                                </p:cTn>
                              </p:par>
                            </p:childTnLst>
                          </p:cTn>
                        </p:par>
                        <p:par>
                          <p:cTn id="16" fill="hold">
                            <p:stCondLst>
                              <p:cond delay="4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50"/>
                                        <p:tgtEl>
                                          <p:spTgt spid="6"/>
                                        </p:tgtEl>
                                      </p:cBhvr>
                                    </p:animEffect>
                                  </p:childTnLst>
                                </p:cTn>
                              </p:par>
                            </p:childTnLst>
                          </p:cTn>
                        </p:par>
                        <p:par>
                          <p:cTn id="20" fill="hold">
                            <p:stCondLst>
                              <p:cond delay="6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50"/>
                                        <p:tgtEl>
                                          <p:spTgt spid="5"/>
                                        </p:tgtEl>
                                      </p:cBhvr>
                                    </p:animEffect>
                                  </p:childTnLst>
                                </p:cTn>
                              </p:par>
                            </p:childTnLst>
                          </p:cTn>
                        </p:par>
                        <p:par>
                          <p:cTn id="24" fill="hold">
                            <p:stCondLst>
                              <p:cond delay="75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50"/>
                                        <p:tgtEl>
                                          <p:spTgt spid="8"/>
                                        </p:tgtEl>
                                      </p:cBhvr>
                                    </p:animEffect>
                                  </p:childTnLst>
                                </p:cTn>
                              </p:par>
                            </p:childTnLst>
                          </p:cTn>
                        </p:par>
                        <p:par>
                          <p:cTn id="28" fill="hold">
                            <p:stCondLst>
                              <p:cond delay="9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50"/>
                                        <p:tgtEl>
                                          <p:spTgt spid="7"/>
                                        </p:tgtEl>
                                      </p:cBhvr>
                                    </p:animEffect>
                                  </p:childTnLst>
                                </p:cTn>
                              </p:par>
                            </p:childTnLst>
                          </p:cTn>
                        </p:par>
                        <p:par>
                          <p:cTn id="32" fill="hold">
                            <p:stCondLst>
                              <p:cond delay="1050"/>
                            </p:stCondLst>
                            <p:childTnLst>
                              <p:par>
                                <p:cTn id="33" presetID="22" presetClass="entr" presetSubtype="1"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up)">
                                      <p:cBhvr>
                                        <p:cTn id="35" dur="150"/>
                                        <p:tgtEl>
                                          <p:spTgt spid="50"/>
                                        </p:tgtEl>
                                      </p:cBhvr>
                                    </p:animEffect>
                                  </p:childTnLst>
                                </p:cTn>
                              </p:par>
                            </p:childTnLst>
                          </p:cTn>
                        </p:par>
                        <p:par>
                          <p:cTn id="36" fill="hold">
                            <p:stCondLst>
                              <p:cond delay="1200"/>
                            </p:stCondLst>
                            <p:childTnLst>
                              <p:par>
                                <p:cTn id="37" presetID="22" presetClass="entr" presetSubtype="8"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150"/>
                                        <p:tgtEl>
                                          <p:spTgt spid="11"/>
                                        </p:tgtEl>
                                      </p:cBhvr>
                                    </p:animEffect>
                                  </p:childTnLst>
                                </p:cTn>
                              </p:par>
                            </p:childTnLst>
                          </p:cTn>
                        </p:par>
                        <p:par>
                          <p:cTn id="40" fill="hold">
                            <p:stCondLst>
                              <p:cond delay="1350"/>
                            </p:stCondLst>
                            <p:childTnLst>
                              <p:par>
                                <p:cTn id="41" presetID="2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150"/>
                                        <p:tgtEl>
                                          <p:spTgt spid="12"/>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50"/>
                                        <p:tgtEl>
                                          <p:spTgt spid="17"/>
                                        </p:tgtEl>
                                      </p:cBhvr>
                                    </p:animEffect>
                                  </p:childTnLst>
                                </p:cTn>
                              </p:par>
                            </p:childTnLst>
                          </p:cTn>
                        </p:par>
                        <p:par>
                          <p:cTn id="48" fill="hold">
                            <p:stCondLst>
                              <p:cond delay="165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50"/>
                                        <p:tgtEl>
                                          <p:spTgt spid="14"/>
                                        </p:tgtEl>
                                      </p:cBhvr>
                                    </p:animEffect>
                                  </p:childTnLst>
                                </p:cTn>
                              </p:par>
                            </p:childTnLst>
                          </p:cTn>
                        </p:par>
                        <p:par>
                          <p:cTn id="52" fill="hold">
                            <p:stCondLst>
                              <p:cond delay="1800"/>
                            </p:stCondLst>
                            <p:childTnLst>
                              <p:par>
                                <p:cTn id="53" presetID="22" presetClass="entr" presetSubtype="8"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150"/>
                                        <p:tgtEl>
                                          <p:spTgt spid="13"/>
                                        </p:tgtEl>
                                      </p:cBhvr>
                                    </p:animEffect>
                                  </p:childTnLst>
                                </p:cTn>
                              </p:par>
                            </p:childTnLst>
                          </p:cTn>
                        </p:par>
                        <p:par>
                          <p:cTn id="56" fill="hold">
                            <p:stCondLst>
                              <p:cond delay="1950"/>
                            </p:stCondLst>
                            <p:childTnLst>
                              <p:par>
                                <p:cTn id="57" presetID="22" presetClass="entr" presetSubtype="8"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150"/>
                                        <p:tgtEl>
                                          <p:spTgt spid="16"/>
                                        </p:tgtEl>
                                      </p:cBhvr>
                                    </p:animEffect>
                                  </p:childTnLst>
                                </p:cTn>
                              </p:par>
                            </p:childTnLst>
                          </p:cTn>
                        </p:par>
                        <p:par>
                          <p:cTn id="60" fill="hold">
                            <p:stCondLst>
                              <p:cond delay="2100"/>
                            </p:stCondLst>
                            <p:childTnLst>
                              <p:par>
                                <p:cTn id="61" presetID="22" presetClass="entr" presetSubtype="8"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150"/>
                                        <p:tgtEl>
                                          <p:spTgt spid="15"/>
                                        </p:tgtEl>
                                      </p:cBhvr>
                                    </p:animEffect>
                                  </p:childTnLst>
                                </p:cTn>
                              </p:par>
                            </p:childTnLst>
                          </p:cTn>
                        </p:par>
                        <p:par>
                          <p:cTn id="64" fill="hold">
                            <p:stCondLst>
                              <p:cond delay="2250"/>
                            </p:stCondLst>
                            <p:childTnLst>
                              <p:par>
                                <p:cTn id="65" presetID="22" presetClass="entr" presetSubtype="1"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150"/>
                                        <p:tgtEl>
                                          <p:spTgt spid="51"/>
                                        </p:tgtEl>
                                      </p:cBhvr>
                                    </p:animEffect>
                                  </p:childTnLst>
                                </p:cTn>
                              </p:par>
                            </p:childTnLst>
                          </p:cTn>
                        </p:par>
                        <p:par>
                          <p:cTn id="68" fill="hold">
                            <p:stCondLst>
                              <p:cond delay="2400"/>
                            </p:stCondLst>
                            <p:childTnLst>
                              <p:par>
                                <p:cTn id="69" presetID="22" presetClass="entr" presetSubtype="8"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150"/>
                                        <p:tgtEl>
                                          <p:spTgt spid="18"/>
                                        </p:tgtEl>
                                      </p:cBhvr>
                                    </p:animEffect>
                                  </p:childTnLst>
                                </p:cTn>
                              </p:par>
                            </p:childTnLst>
                          </p:cTn>
                        </p:par>
                        <p:par>
                          <p:cTn id="72" fill="hold">
                            <p:stCondLst>
                              <p:cond delay="2550"/>
                            </p:stCondLst>
                            <p:childTnLst>
                              <p:par>
                                <p:cTn id="73" presetID="22" presetClass="entr" presetSubtype="8"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150"/>
                                        <p:tgtEl>
                                          <p:spTgt spid="19"/>
                                        </p:tgtEl>
                                      </p:cBhvr>
                                    </p:animEffect>
                                  </p:childTnLst>
                                </p:cTn>
                              </p:par>
                            </p:childTnLst>
                          </p:cTn>
                        </p:par>
                        <p:par>
                          <p:cTn id="76" fill="hold">
                            <p:stCondLst>
                              <p:cond delay="2700"/>
                            </p:stCondLst>
                            <p:childTnLst>
                              <p:par>
                                <p:cTn id="77" presetID="22" presetClass="entr" presetSubtype="8"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150"/>
                                        <p:tgtEl>
                                          <p:spTgt spid="24"/>
                                        </p:tgtEl>
                                      </p:cBhvr>
                                    </p:animEffect>
                                  </p:childTnLst>
                                </p:cTn>
                              </p:par>
                            </p:childTnLst>
                          </p:cTn>
                        </p:par>
                        <p:par>
                          <p:cTn id="80" fill="hold">
                            <p:stCondLst>
                              <p:cond delay="285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150"/>
                                        <p:tgtEl>
                                          <p:spTgt spid="21"/>
                                        </p:tgtEl>
                                      </p:cBhvr>
                                    </p:animEffect>
                                  </p:childTnLst>
                                </p:cTn>
                              </p:par>
                            </p:childTnLst>
                          </p:cTn>
                        </p:par>
                        <p:par>
                          <p:cTn id="84" fill="hold">
                            <p:stCondLst>
                              <p:cond delay="3000"/>
                            </p:stCondLst>
                            <p:childTnLst>
                              <p:par>
                                <p:cTn id="85" presetID="22" presetClass="entr" presetSubtype="8"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150"/>
                                        <p:tgtEl>
                                          <p:spTgt spid="20"/>
                                        </p:tgtEl>
                                      </p:cBhvr>
                                    </p:animEffect>
                                  </p:childTnLst>
                                </p:cTn>
                              </p:par>
                            </p:childTnLst>
                          </p:cTn>
                        </p:par>
                        <p:par>
                          <p:cTn id="88" fill="hold">
                            <p:stCondLst>
                              <p:cond delay="3150"/>
                            </p:stCondLst>
                            <p:childTnLst>
                              <p:par>
                                <p:cTn id="89" presetID="22" presetClass="entr" presetSubtype="8"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left)">
                                      <p:cBhvr>
                                        <p:cTn id="91" dur="150"/>
                                        <p:tgtEl>
                                          <p:spTgt spid="23"/>
                                        </p:tgtEl>
                                      </p:cBhvr>
                                    </p:animEffect>
                                  </p:childTnLst>
                                </p:cTn>
                              </p:par>
                            </p:childTnLst>
                          </p:cTn>
                        </p:par>
                        <p:par>
                          <p:cTn id="92" fill="hold">
                            <p:stCondLst>
                              <p:cond delay="3300"/>
                            </p:stCondLst>
                            <p:childTnLst>
                              <p:par>
                                <p:cTn id="93" presetID="22" presetClass="entr" presetSubtype="8"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left)">
                                      <p:cBhvr>
                                        <p:cTn id="95" dur="150"/>
                                        <p:tgtEl>
                                          <p:spTgt spid="22"/>
                                        </p:tgtEl>
                                      </p:cBhvr>
                                    </p:animEffect>
                                  </p:childTnLst>
                                </p:cTn>
                              </p:par>
                            </p:childTnLst>
                          </p:cTn>
                        </p:par>
                        <p:par>
                          <p:cTn id="96" fill="hold">
                            <p:stCondLst>
                              <p:cond delay="3450"/>
                            </p:stCondLst>
                            <p:childTnLst>
                              <p:par>
                                <p:cTn id="97" presetID="22" presetClass="entr" presetSubtype="1" fill="hold"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up)">
                                      <p:cBhvr>
                                        <p:cTn id="99" dur="150"/>
                                        <p:tgtEl>
                                          <p:spTgt spid="54"/>
                                        </p:tgtEl>
                                      </p:cBhvr>
                                    </p:animEffect>
                                  </p:childTnLst>
                                </p:cTn>
                              </p:par>
                            </p:childTnLst>
                          </p:cTn>
                        </p:par>
                        <p:par>
                          <p:cTn id="100" fill="hold">
                            <p:stCondLst>
                              <p:cond delay="3600"/>
                            </p:stCondLst>
                            <p:childTnLst>
                              <p:par>
                                <p:cTn id="101" presetID="22" presetClass="entr" presetSubtype="8"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150"/>
                                        <p:tgtEl>
                                          <p:spTgt spid="25"/>
                                        </p:tgtEl>
                                      </p:cBhvr>
                                    </p:animEffect>
                                  </p:childTnLst>
                                </p:cTn>
                              </p:par>
                            </p:childTnLst>
                          </p:cTn>
                        </p:par>
                        <p:par>
                          <p:cTn id="104" fill="hold">
                            <p:stCondLst>
                              <p:cond delay="3750"/>
                            </p:stCondLst>
                            <p:childTnLst>
                              <p:par>
                                <p:cTn id="105" presetID="22" presetClass="entr" presetSubtype="8"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left)">
                                      <p:cBhvr>
                                        <p:cTn id="107" dur="150"/>
                                        <p:tgtEl>
                                          <p:spTgt spid="26"/>
                                        </p:tgtEl>
                                      </p:cBhvr>
                                    </p:animEffect>
                                  </p:childTnLst>
                                </p:cTn>
                              </p:par>
                            </p:childTnLst>
                          </p:cTn>
                        </p:par>
                        <p:par>
                          <p:cTn id="108" fill="hold">
                            <p:stCondLst>
                              <p:cond delay="3900"/>
                            </p:stCondLst>
                            <p:childTnLst>
                              <p:par>
                                <p:cTn id="109" presetID="22" presetClass="entr" presetSubtype="8" fill="hold" grpId="0" nodeType="after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left)">
                                      <p:cBhvr>
                                        <p:cTn id="111" dur="150"/>
                                        <p:tgtEl>
                                          <p:spTgt spid="31"/>
                                        </p:tgtEl>
                                      </p:cBhvr>
                                    </p:animEffect>
                                  </p:childTnLst>
                                </p:cTn>
                              </p:par>
                            </p:childTnLst>
                          </p:cTn>
                        </p:par>
                        <p:par>
                          <p:cTn id="112" fill="hold">
                            <p:stCondLst>
                              <p:cond delay="4050"/>
                            </p:stCondLst>
                            <p:childTnLst>
                              <p:par>
                                <p:cTn id="113" presetID="22" presetClass="entr" presetSubtype="8" fill="hold" grpId="0" nodeType="after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wipe(left)">
                                      <p:cBhvr>
                                        <p:cTn id="115" dur="150"/>
                                        <p:tgtEl>
                                          <p:spTgt spid="28"/>
                                        </p:tgtEl>
                                      </p:cBhvr>
                                    </p:animEffect>
                                  </p:childTnLst>
                                </p:cTn>
                              </p:par>
                            </p:childTnLst>
                          </p:cTn>
                        </p:par>
                        <p:par>
                          <p:cTn id="116" fill="hold">
                            <p:stCondLst>
                              <p:cond delay="4200"/>
                            </p:stCondLst>
                            <p:childTnLst>
                              <p:par>
                                <p:cTn id="117" presetID="22" presetClass="entr" presetSubtype="8"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left)">
                                      <p:cBhvr>
                                        <p:cTn id="119" dur="150"/>
                                        <p:tgtEl>
                                          <p:spTgt spid="27"/>
                                        </p:tgtEl>
                                      </p:cBhvr>
                                    </p:animEffect>
                                  </p:childTnLst>
                                </p:cTn>
                              </p:par>
                            </p:childTnLst>
                          </p:cTn>
                        </p:par>
                        <p:par>
                          <p:cTn id="120" fill="hold">
                            <p:stCondLst>
                              <p:cond delay="4350"/>
                            </p:stCondLst>
                            <p:childTnLst>
                              <p:par>
                                <p:cTn id="121" presetID="22" presetClass="entr" presetSubtype="8" fill="hold" grpId="0" nodeType="after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left)">
                                      <p:cBhvr>
                                        <p:cTn id="123" dur="150"/>
                                        <p:tgtEl>
                                          <p:spTgt spid="30"/>
                                        </p:tgtEl>
                                      </p:cBhvr>
                                    </p:animEffect>
                                  </p:childTnLst>
                                </p:cTn>
                              </p:par>
                            </p:childTnLst>
                          </p:cTn>
                        </p:par>
                        <p:par>
                          <p:cTn id="124" fill="hold">
                            <p:stCondLst>
                              <p:cond delay="4500"/>
                            </p:stCondLst>
                            <p:childTnLst>
                              <p:par>
                                <p:cTn id="125" presetID="22" presetClass="entr" presetSubtype="8"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left)">
                                      <p:cBhvr>
                                        <p:cTn id="127" dur="150"/>
                                        <p:tgtEl>
                                          <p:spTgt spid="29"/>
                                        </p:tgtEl>
                                      </p:cBhvr>
                                    </p:animEffect>
                                  </p:childTnLst>
                                </p:cTn>
                              </p:par>
                            </p:childTnLst>
                          </p:cTn>
                        </p:par>
                        <p:par>
                          <p:cTn id="128" fill="hold">
                            <p:stCondLst>
                              <p:cond delay="4650"/>
                            </p:stCondLst>
                            <p:childTnLst>
                              <p:par>
                                <p:cTn id="129" presetID="22" presetClass="entr" presetSubtype="8" fill="hold" grpId="0" nodeType="after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wipe(left)">
                                      <p:cBhvr>
                                        <p:cTn id="131" dur="150"/>
                                        <p:tgtEl>
                                          <p:spTgt spid="32"/>
                                        </p:tgtEl>
                                      </p:cBhvr>
                                    </p:animEffect>
                                  </p:childTnLst>
                                </p:cTn>
                              </p:par>
                            </p:childTnLst>
                          </p:cTn>
                        </p:par>
                        <p:par>
                          <p:cTn id="132" fill="hold">
                            <p:stCondLst>
                              <p:cond delay="4800"/>
                            </p:stCondLst>
                            <p:childTnLst>
                              <p:par>
                                <p:cTn id="133" presetID="22" presetClass="entr" presetSubtype="8"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wipe(left)">
                                      <p:cBhvr>
                                        <p:cTn id="135" dur="150"/>
                                        <p:tgtEl>
                                          <p:spTgt spid="33"/>
                                        </p:tgtEl>
                                      </p:cBhvr>
                                    </p:animEffect>
                                  </p:childTnLst>
                                </p:cTn>
                              </p:par>
                            </p:childTnLst>
                          </p:cTn>
                        </p:par>
                        <p:par>
                          <p:cTn id="136" fill="hold">
                            <p:stCondLst>
                              <p:cond delay="4950"/>
                            </p:stCondLst>
                            <p:childTnLst>
                              <p:par>
                                <p:cTn id="137" presetID="22" presetClass="entr" presetSubtype="8" fill="hold" grpId="0" nodeType="after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left)">
                                      <p:cBhvr>
                                        <p:cTn id="139" dur="150"/>
                                        <p:tgtEl>
                                          <p:spTgt spid="38"/>
                                        </p:tgtEl>
                                      </p:cBhvr>
                                    </p:animEffect>
                                  </p:childTnLst>
                                </p:cTn>
                              </p:par>
                            </p:childTnLst>
                          </p:cTn>
                        </p:par>
                        <p:par>
                          <p:cTn id="140" fill="hold">
                            <p:stCondLst>
                              <p:cond delay="5100"/>
                            </p:stCondLst>
                            <p:childTnLst>
                              <p:par>
                                <p:cTn id="141" presetID="22" presetClass="entr" presetSubtype="8" fill="hold" grpId="0" nodeType="after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wipe(left)">
                                      <p:cBhvr>
                                        <p:cTn id="143" dur="150"/>
                                        <p:tgtEl>
                                          <p:spTgt spid="35"/>
                                        </p:tgtEl>
                                      </p:cBhvr>
                                    </p:animEffect>
                                  </p:childTnLst>
                                </p:cTn>
                              </p:par>
                            </p:childTnLst>
                          </p:cTn>
                        </p:par>
                        <p:par>
                          <p:cTn id="144" fill="hold">
                            <p:stCondLst>
                              <p:cond delay="5250"/>
                            </p:stCondLst>
                            <p:childTnLst>
                              <p:par>
                                <p:cTn id="145" presetID="22" presetClass="entr" presetSubtype="8" fill="hold" grpId="0" nodeType="after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wipe(left)">
                                      <p:cBhvr>
                                        <p:cTn id="147" dur="150"/>
                                        <p:tgtEl>
                                          <p:spTgt spid="34"/>
                                        </p:tgtEl>
                                      </p:cBhvr>
                                    </p:animEffect>
                                  </p:childTnLst>
                                </p:cTn>
                              </p:par>
                            </p:childTnLst>
                          </p:cTn>
                        </p:par>
                        <p:par>
                          <p:cTn id="148" fill="hold">
                            <p:stCondLst>
                              <p:cond delay="5400"/>
                            </p:stCondLst>
                            <p:childTnLst>
                              <p:par>
                                <p:cTn id="149" presetID="22" presetClass="entr" presetSubtype="8" fill="hold" grpId="0" nodeType="after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wipe(left)">
                                      <p:cBhvr>
                                        <p:cTn id="151" dur="150"/>
                                        <p:tgtEl>
                                          <p:spTgt spid="37"/>
                                        </p:tgtEl>
                                      </p:cBhvr>
                                    </p:animEffect>
                                  </p:childTnLst>
                                </p:cTn>
                              </p:par>
                            </p:childTnLst>
                          </p:cTn>
                        </p:par>
                        <p:par>
                          <p:cTn id="152" fill="hold">
                            <p:stCondLst>
                              <p:cond delay="5550"/>
                            </p:stCondLst>
                            <p:childTnLst>
                              <p:par>
                                <p:cTn id="153" presetID="22" presetClass="entr" presetSubtype="8" fill="hold" grpId="0" nodeType="after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wipe(left)">
                                      <p:cBhvr>
                                        <p:cTn id="155" dur="1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P spid="11" grpId="0" animBg="1"/>
      <p:bldP spid="13" grpId="0" animBg="1"/>
      <p:bldP spid="15" grpId="0" animBg="1"/>
      <p:bldP spid="17" grpId="0" animBg="1"/>
      <p:bldP spid="18" grpId="0" animBg="1"/>
      <p:bldP spid="20" grpId="0" animBg="1"/>
      <p:bldP spid="22" grpId="0" animBg="1"/>
      <p:bldP spid="24" grpId="0" animBg="1"/>
      <p:bldP spid="25" grpId="0" animBg="1"/>
      <p:bldP spid="27" grpId="0" animBg="1"/>
      <p:bldP spid="29" grpId="0" animBg="1"/>
      <p:bldP spid="31" grpId="0" animBg="1"/>
      <p:bldP spid="32" grpId="0" animBg="1"/>
      <p:bldP spid="34" grpId="0" animBg="1"/>
      <p:bldP spid="38" grpId="0" animBg="1"/>
      <p:bldP spid="47" grpId="0" animBg="1"/>
      <p:bldP spid="4" grpId="0" animBg="1"/>
      <p:bldP spid="6" grpId="0" animBg="1"/>
      <p:bldP spid="8" grpId="0" animBg="1"/>
      <p:bldP spid="12" grpId="0" animBg="1"/>
      <p:bldP spid="14" grpId="0" animBg="1"/>
      <p:bldP spid="16" grpId="0" animBg="1"/>
      <p:bldP spid="19" grpId="0" animBg="1"/>
      <p:bldP spid="21" grpId="0" animBg="1"/>
      <p:bldP spid="23" grpId="0" animBg="1"/>
      <p:bldP spid="26" grpId="0" animBg="1"/>
      <p:bldP spid="28" grpId="0" animBg="1"/>
      <p:bldP spid="30" grpId="0" animBg="1"/>
      <p:bldP spid="33" grpId="0" animBg="1"/>
      <p:bldP spid="35"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658258"/>
            <a:ext cx="1336545" cy="5541484"/>
          </a:xfrm>
        </p:spPr>
        <p:txBody>
          <a:bodyPr/>
          <a:lstStyle/>
          <a:p>
            <a:r>
              <a:rPr lang="zh-CN" altLang="en-US" dirty="0"/>
              <a:t>組員介紹</a:t>
            </a:r>
            <a:endParaRPr lang="zh-TW" altLang="en-US" dirty="0"/>
          </a:p>
        </p:txBody>
      </p:sp>
      <p:pic>
        <p:nvPicPr>
          <p:cNvPr id="31" name="圖片 30">
            <a:extLst>
              <a:ext uri="{FF2B5EF4-FFF2-40B4-BE49-F238E27FC236}">
                <a16:creationId xmlns="" xmlns:a16="http://schemas.microsoft.com/office/drawing/2014/main" id="{3C1CDB1C-77D6-F948-8FCF-FB932C5914DA}"/>
              </a:ext>
            </a:extLst>
          </p:cNvPr>
          <p:cNvPicPr>
            <a:picLocks noChangeAspect="1"/>
          </p:cNvPicPr>
          <p:nvPr/>
        </p:nvPicPr>
        <p:blipFill>
          <a:blip r:embed="rId2"/>
          <a:stretch>
            <a:fillRect/>
          </a:stretch>
        </p:blipFill>
        <p:spPr>
          <a:xfrm>
            <a:off x="5218549" y="4831029"/>
            <a:ext cx="3217941" cy="1913330"/>
          </a:xfrm>
          <a:prstGeom prst="rect">
            <a:avLst/>
          </a:prstGeom>
        </p:spPr>
      </p:pic>
      <p:pic>
        <p:nvPicPr>
          <p:cNvPr id="43" name="圖片 42">
            <a:extLst>
              <a:ext uri="{FF2B5EF4-FFF2-40B4-BE49-F238E27FC236}">
                <a16:creationId xmlns="" xmlns:a16="http://schemas.microsoft.com/office/drawing/2014/main" id="{09219F8A-CC8E-3A40-914A-469150E51BB6}"/>
              </a:ext>
            </a:extLst>
          </p:cNvPr>
          <p:cNvPicPr>
            <a:picLocks noChangeAspect="1"/>
          </p:cNvPicPr>
          <p:nvPr/>
        </p:nvPicPr>
        <p:blipFill>
          <a:blip r:embed="rId2"/>
          <a:stretch>
            <a:fillRect/>
          </a:stretch>
        </p:blipFill>
        <p:spPr>
          <a:xfrm>
            <a:off x="1889759" y="4831029"/>
            <a:ext cx="3217941" cy="1913330"/>
          </a:xfrm>
          <a:prstGeom prst="rect">
            <a:avLst/>
          </a:prstGeom>
        </p:spPr>
      </p:pic>
      <p:pic>
        <p:nvPicPr>
          <p:cNvPr id="44" name="圖片 43">
            <a:extLst>
              <a:ext uri="{FF2B5EF4-FFF2-40B4-BE49-F238E27FC236}">
                <a16:creationId xmlns="" xmlns:a16="http://schemas.microsoft.com/office/drawing/2014/main" id="{B837B3A8-1B97-994F-8FC5-B341F7B7818B}"/>
              </a:ext>
            </a:extLst>
          </p:cNvPr>
          <p:cNvPicPr>
            <a:picLocks noChangeAspect="1"/>
          </p:cNvPicPr>
          <p:nvPr/>
        </p:nvPicPr>
        <p:blipFill>
          <a:blip r:embed="rId2"/>
          <a:stretch>
            <a:fillRect/>
          </a:stretch>
        </p:blipFill>
        <p:spPr>
          <a:xfrm>
            <a:off x="8547338" y="4831029"/>
            <a:ext cx="3217941" cy="1913330"/>
          </a:xfrm>
          <a:prstGeom prst="rect">
            <a:avLst/>
          </a:prstGeom>
        </p:spPr>
      </p:pic>
      <p:pic>
        <p:nvPicPr>
          <p:cNvPr id="46" name="圖片 45">
            <a:extLst>
              <a:ext uri="{FF2B5EF4-FFF2-40B4-BE49-F238E27FC236}">
                <a16:creationId xmlns="" xmlns:a16="http://schemas.microsoft.com/office/drawing/2014/main" id="{D0451689-66EE-A647-9410-7B7A7E365F60}"/>
              </a:ext>
            </a:extLst>
          </p:cNvPr>
          <p:cNvPicPr>
            <a:picLocks noChangeAspect="1"/>
          </p:cNvPicPr>
          <p:nvPr/>
        </p:nvPicPr>
        <p:blipFill>
          <a:blip r:embed="rId2"/>
          <a:stretch>
            <a:fillRect/>
          </a:stretch>
        </p:blipFill>
        <p:spPr>
          <a:xfrm>
            <a:off x="5218549" y="2534196"/>
            <a:ext cx="3217941" cy="1913330"/>
          </a:xfrm>
          <a:prstGeom prst="rect">
            <a:avLst/>
          </a:prstGeom>
        </p:spPr>
      </p:pic>
      <p:pic>
        <p:nvPicPr>
          <p:cNvPr id="47" name="圖片 46">
            <a:extLst>
              <a:ext uri="{FF2B5EF4-FFF2-40B4-BE49-F238E27FC236}">
                <a16:creationId xmlns="" xmlns:a16="http://schemas.microsoft.com/office/drawing/2014/main" id="{1D754B30-F11A-694A-A4DE-6673E6A3BAF6}"/>
              </a:ext>
            </a:extLst>
          </p:cNvPr>
          <p:cNvPicPr>
            <a:picLocks noChangeAspect="1"/>
          </p:cNvPicPr>
          <p:nvPr/>
        </p:nvPicPr>
        <p:blipFill>
          <a:blip r:embed="rId2"/>
          <a:stretch>
            <a:fillRect/>
          </a:stretch>
        </p:blipFill>
        <p:spPr>
          <a:xfrm>
            <a:off x="1889759" y="2534196"/>
            <a:ext cx="3217941" cy="1913330"/>
          </a:xfrm>
          <a:prstGeom prst="rect">
            <a:avLst/>
          </a:prstGeom>
        </p:spPr>
      </p:pic>
      <p:pic>
        <p:nvPicPr>
          <p:cNvPr id="48" name="圖片 47">
            <a:extLst>
              <a:ext uri="{FF2B5EF4-FFF2-40B4-BE49-F238E27FC236}">
                <a16:creationId xmlns="" xmlns:a16="http://schemas.microsoft.com/office/drawing/2014/main" id="{1B45BFDA-B3A2-304E-8D8F-DF36794D0FC0}"/>
              </a:ext>
            </a:extLst>
          </p:cNvPr>
          <p:cNvPicPr>
            <a:picLocks noChangeAspect="1"/>
          </p:cNvPicPr>
          <p:nvPr/>
        </p:nvPicPr>
        <p:blipFill>
          <a:blip r:embed="rId2"/>
          <a:stretch>
            <a:fillRect/>
          </a:stretch>
        </p:blipFill>
        <p:spPr>
          <a:xfrm>
            <a:off x="8547338" y="2534196"/>
            <a:ext cx="3217941" cy="1913330"/>
          </a:xfrm>
          <a:prstGeom prst="rect">
            <a:avLst/>
          </a:prstGeom>
        </p:spPr>
      </p:pic>
      <p:pic>
        <p:nvPicPr>
          <p:cNvPr id="50" name="圖片 49">
            <a:extLst>
              <a:ext uri="{FF2B5EF4-FFF2-40B4-BE49-F238E27FC236}">
                <a16:creationId xmlns="" xmlns:a16="http://schemas.microsoft.com/office/drawing/2014/main" id="{559C7B5C-0A7F-A947-9D12-0636B163C47C}"/>
              </a:ext>
            </a:extLst>
          </p:cNvPr>
          <p:cNvPicPr>
            <a:picLocks noChangeAspect="1"/>
          </p:cNvPicPr>
          <p:nvPr/>
        </p:nvPicPr>
        <p:blipFill>
          <a:blip r:embed="rId2"/>
          <a:stretch>
            <a:fillRect/>
          </a:stretch>
        </p:blipFill>
        <p:spPr>
          <a:xfrm>
            <a:off x="8547338" y="278676"/>
            <a:ext cx="3217941" cy="1913330"/>
          </a:xfrm>
          <a:prstGeom prst="rect">
            <a:avLst/>
          </a:prstGeom>
        </p:spPr>
      </p:pic>
      <p:sp>
        <p:nvSpPr>
          <p:cNvPr id="56" name="文字方塊 55">
            <a:extLst>
              <a:ext uri="{FF2B5EF4-FFF2-40B4-BE49-F238E27FC236}">
                <a16:creationId xmlns="" xmlns:a16="http://schemas.microsoft.com/office/drawing/2014/main" id="{2F5EF016-2117-614F-9DF9-1C9FAB94E84E}"/>
              </a:ext>
            </a:extLst>
          </p:cNvPr>
          <p:cNvSpPr txBox="1"/>
          <p:nvPr/>
        </p:nvSpPr>
        <p:spPr>
          <a:xfrm>
            <a:off x="9940220" y="5162161"/>
            <a:ext cx="1107996" cy="461665"/>
          </a:xfrm>
          <a:prstGeom prst="rect">
            <a:avLst/>
          </a:prstGeom>
          <a:noFill/>
        </p:spPr>
        <p:txBody>
          <a:bodyPr wrap="none" rtlCol="0">
            <a:spAutoFit/>
          </a:bodyPr>
          <a:lstStyle/>
          <a:p>
            <a:r>
              <a:rPr lang="zh-TW" altLang="en-US" sz="2400" dirty="0">
                <a:solidFill>
                  <a:srgbClr val="657F94"/>
                </a:solidFill>
                <a:latin typeface="+mn-ea"/>
              </a:rPr>
              <a:t>林澄暉</a:t>
            </a:r>
            <a:endParaRPr lang="en-US" altLang="zh-TW" sz="2400" dirty="0">
              <a:solidFill>
                <a:srgbClr val="657F94"/>
              </a:solidFill>
              <a:latin typeface="+mn-ea"/>
            </a:endParaRPr>
          </a:p>
        </p:txBody>
      </p:sp>
      <p:sp>
        <p:nvSpPr>
          <p:cNvPr id="57" name="文字方塊 56">
            <a:extLst>
              <a:ext uri="{FF2B5EF4-FFF2-40B4-BE49-F238E27FC236}">
                <a16:creationId xmlns="" xmlns:a16="http://schemas.microsoft.com/office/drawing/2014/main" id="{A384BE2F-8003-334A-B5A5-A65BDD0FC5DB}"/>
              </a:ext>
            </a:extLst>
          </p:cNvPr>
          <p:cNvSpPr txBox="1"/>
          <p:nvPr/>
        </p:nvSpPr>
        <p:spPr>
          <a:xfrm>
            <a:off x="9940220" y="5796805"/>
            <a:ext cx="1569660" cy="438582"/>
          </a:xfrm>
          <a:prstGeom prst="rect">
            <a:avLst/>
          </a:prstGeom>
          <a:noFill/>
        </p:spPr>
        <p:txBody>
          <a:bodyPr wrap="none" rtlCol="0">
            <a:spAutoFit/>
          </a:bodyPr>
          <a:lstStyle/>
          <a:p>
            <a:pPr>
              <a:lnSpc>
                <a:spcPts val="2660"/>
              </a:lnSpc>
            </a:pPr>
            <a:r>
              <a:rPr lang="zh-TW" altLang="en-US" dirty="0">
                <a:solidFill>
                  <a:schemeClr val="bg2">
                    <a:lumMod val="75000"/>
                  </a:schemeClr>
                </a:solidFill>
                <a:latin typeface="+mn-ea"/>
              </a:rPr>
              <a:t>番茄鐘負責人</a:t>
            </a:r>
            <a:endParaRPr lang="en-US" altLang="zh-TW" dirty="0">
              <a:solidFill>
                <a:schemeClr val="bg2">
                  <a:lumMod val="75000"/>
                </a:schemeClr>
              </a:solidFill>
              <a:latin typeface="+mn-ea"/>
            </a:endParaRPr>
          </a:p>
        </p:txBody>
      </p:sp>
      <p:sp>
        <p:nvSpPr>
          <p:cNvPr id="61" name="文字方塊 60">
            <a:extLst>
              <a:ext uri="{FF2B5EF4-FFF2-40B4-BE49-F238E27FC236}">
                <a16:creationId xmlns="" xmlns:a16="http://schemas.microsoft.com/office/drawing/2014/main" id="{15663F13-69CC-6340-B02B-B0D699DC39E5}"/>
              </a:ext>
            </a:extLst>
          </p:cNvPr>
          <p:cNvSpPr txBox="1"/>
          <p:nvPr/>
        </p:nvSpPr>
        <p:spPr>
          <a:xfrm>
            <a:off x="9940220" y="2888518"/>
            <a:ext cx="1107996" cy="461665"/>
          </a:xfrm>
          <a:prstGeom prst="rect">
            <a:avLst/>
          </a:prstGeom>
          <a:noFill/>
        </p:spPr>
        <p:txBody>
          <a:bodyPr wrap="none" rtlCol="0">
            <a:spAutoFit/>
          </a:bodyPr>
          <a:lstStyle/>
          <a:p>
            <a:r>
              <a:rPr lang="zh-TW" altLang="en-US" sz="2400" dirty="0">
                <a:solidFill>
                  <a:srgbClr val="657F94"/>
                </a:solidFill>
                <a:latin typeface="+mn-ea"/>
              </a:rPr>
              <a:t>洪禎成</a:t>
            </a:r>
          </a:p>
        </p:txBody>
      </p:sp>
      <p:sp>
        <p:nvSpPr>
          <p:cNvPr id="63" name="文字方塊 62">
            <a:extLst>
              <a:ext uri="{FF2B5EF4-FFF2-40B4-BE49-F238E27FC236}">
                <a16:creationId xmlns="" xmlns:a16="http://schemas.microsoft.com/office/drawing/2014/main" id="{7B006FD0-8D7E-2343-9475-567CA51D888B}"/>
              </a:ext>
            </a:extLst>
          </p:cNvPr>
          <p:cNvSpPr txBox="1"/>
          <p:nvPr/>
        </p:nvSpPr>
        <p:spPr>
          <a:xfrm>
            <a:off x="9940220" y="602518"/>
            <a:ext cx="1107996" cy="461665"/>
          </a:xfrm>
          <a:prstGeom prst="rect">
            <a:avLst/>
          </a:prstGeom>
          <a:noFill/>
        </p:spPr>
        <p:txBody>
          <a:bodyPr wrap="none" rtlCol="0">
            <a:spAutoFit/>
          </a:bodyPr>
          <a:lstStyle/>
          <a:p>
            <a:r>
              <a:rPr lang="zh-TW" altLang="en-US" sz="2400" dirty="0">
                <a:solidFill>
                  <a:srgbClr val="657F94"/>
                </a:solidFill>
                <a:latin typeface="+mn-ea"/>
              </a:rPr>
              <a:t>陳姿羽</a:t>
            </a:r>
            <a:endParaRPr lang="en-US" altLang="zh-TW" sz="2400" dirty="0">
              <a:solidFill>
                <a:srgbClr val="657F94"/>
              </a:solidFill>
              <a:latin typeface="+mn-ea"/>
            </a:endParaRPr>
          </a:p>
        </p:txBody>
      </p:sp>
      <p:sp>
        <p:nvSpPr>
          <p:cNvPr id="69" name="文字方塊 68">
            <a:extLst>
              <a:ext uri="{FF2B5EF4-FFF2-40B4-BE49-F238E27FC236}">
                <a16:creationId xmlns="" xmlns:a16="http://schemas.microsoft.com/office/drawing/2014/main" id="{14B74207-1C55-F247-91E2-CAFDD83F67DF}"/>
              </a:ext>
            </a:extLst>
          </p:cNvPr>
          <p:cNvSpPr txBox="1"/>
          <p:nvPr/>
        </p:nvSpPr>
        <p:spPr>
          <a:xfrm>
            <a:off x="6616252" y="5162161"/>
            <a:ext cx="1107996" cy="461665"/>
          </a:xfrm>
          <a:prstGeom prst="rect">
            <a:avLst/>
          </a:prstGeom>
          <a:noFill/>
        </p:spPr>
        <p:txBody>
          <a:bodyPr wrap="none" rtlCol="0">
            <a:spAutoFit/>
          </a:bodyPr>
          <a:lstStyle/>
          <a:p>
            <a:r>
              <a:rPr lang="zh-TW" altLang="en-US" sz="2400" dirty="0">
                <a:solidFill>
                  <a:srgbClr val="657F94"/>
                </a:solidFill>
                <a:latin typeface="+mn-ea"/>
              </a:rPr>
              <a:t>蔡延任</a:t>
            </a:r>
          </a:p>
        </p:txBody>
      </p:sp>
      <p:sp>
        <p:nvSpPr>
          <p:cNvPr id="70" name="文字方塊 69">
            <a:extLst>
              <a:ext uri="{FF2B5EF4-FFF2-40B4-BE49-F238E27FC236}">
                <a16:creationId xmlns="" xmlns:a16="http://schemas.microsoft.com/office/drawing/2014/main" id="{9FE55F44-5770-3F42-A19C-E44083355CFE}"/>
              </a:ext>
            </a:extLst>
          </p:cNvPr>
          <p:cNvSpPr txBox="1"/>
          <p:nvPr/>
        </p:nvSpPr>
        <p:spPr>
          <a:xfrm>
            <a:off x="6616252" y="5796805"/>
            <a:ext cx="1569660" cy="784830"/>
          </a:xfrm>
          <a:prstGeom prst="rect">
            <a:avLst/>
          </a:prstGeom>
          <a:noFill/>
        </p:spPr>
        <p:txBody>
          <a:bodyPr wrap="none" rtlCol="0">
            <a:spAutoFit/>
          </a:bodyPr>
          <a:lstStyle/>
          <a:p>
            <a:pPr>
              <a:lnSpc>
                <a:spcPts val="266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購物車負責人</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a:p>
            <a:pPr>
              <a:lnSpc>
                <a:spcPts val="2660"/>
              </a:lnSpc>
            </a:pPr>
            <a:r>
              <a:rPr lang="en-US" altLang="zh-TW" dirty="0">
                <a:solidFill>
                  <a:schemeClr val="bg2">
                    <a:lumMod val="75000"/>
                  </a:schemeClr>
                </a:solidFill>
                <a:latin typeface="微軟正黑體" panose="020B0604030504040204" pitchFamily="34" charset="-120"/>
                <a:ea typeface="微軟正黑體" panose="020B0604030504040204" pitchFamily="34" charset="-120"/>
              </a:rPr>
              <a:t>3D</a:t>
            </a:r>
            <a:r>
              <a:rPr lang="zh-CN" altLang="en-US" dirty="0">
                <a:solidFill>
                  <a:schemeClr val="bg2">
                    <a:lumMod val="75000"/>
                  </a:schemeClr>
                </a:solidFill>
                <a:latin typeface="微軟正黑體" panose="020B0604030504040204" pitchFamily="34" charset="-120"/>
                <a:ea typeface="微軟正黑體" panose="020B0604030504040204" pitchFamily="34" charset="-120"/>
              </a:rPr>
              <a:t>建模高手</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72" name="文字方塊 71">
            <a:extLst>
              <a:ext uri="{FF2B5EF4-FFF2-40B4-BE49-F238E27FC236}">
                <a16:creationId xmlns="" xmlns:a16="http://schemas.microsoft.com/office/drawing/2014/main" id="{3B9F81BB-A694-AF4B-8B4C-7A5620FC1871}"/>
              </a:ext>
            </a:extLst>
          </p:cNvPr>
          <p:cNvSpPr txBox="1"/>
          <p:nvPr/>
        </p:nvSpPr>
        <p:spPr>
          <a:xfrm>
            <a:off x="6616252" y="2888518"/>
            <a:ext cx="1107996" cy="461665"/>
          </a:xfrm>
          <a:prstGeom prst="rect">
            <a:avLst/>
          </a:prstGeom>
          <a:noFill/>
        </p:spPr>
        <p:txBody>
          <a:bodyPr wrap="none" rtlCol="0">
            <a:spAutoFit/>
          </a:bodyPr>
          <a:lstStyle/>
          <a:p>
            <a:r>
              <a:rPr lang="zh-TW" altLang="en-US" sz="2400" dirty="0">
                <a:solidFill>
                  <a:srgbClr val="657F94"/>
                </a:solidFill>
                <a:latin typeface="+mn-ea"/>
              </a:rPr>
              <a:t>張彤芸</a:t>
            </a:r>
          </a:p>
        </p:txBody>
      </p:sp>
      <p:sp>
        <p:nvSpPr>
          <p:cNvPr id="76" name="文字方塊 75">
            <a:extLst>
              <a:ext uri="{FF2B5EF4-FFF2-40B4-BE49-F238E27FC236}">
                <a16:creationId xmlns="" xmlns:a16="http://schemas.microsoft.com/office/drawing/2014/main" id="{D78FC463-DB01-AE4B-B5ED-488893291207}"/>
              </a:ext>
            </a:extLst>
          </p:cNvPr>
          <p:cNvSpPr txBox="1"/>
          <p:nvPr/>
        </p:nvSpPr>
        <p:spPr>
          <a:xfrm>
            <a:off x="3279927" y="5162161"/>
            <a:ext cx="1107996" cy="461665"/>
          </a:xfrm>
          <a:prstGeom prst="rect">
            <a:avLst/>
          </a:prstGeom>
          <a:noFill/>
        </p:spPr>
        <p:txBody>
          <a:bodyPr wrap="none" rtlCol="0">
            <a:spAutoFit/>
          </a:bodyPr>
          <a:lstStyle/>
          <a:p>
            <a:r>
              <a:rPr lang="zh-TW" altLang="en-US" sz="2400" dirty="0">
                <a:solidFill>
                  <a:srgbClr val="657F94"/>
                </a:solidFill>
                <a:latin typeface="+mn-ea"/>
              </a:rPr>
              <a:t>林傳為</a:t>
            </a:r>
          </a:p>
        </p:txBody>
      </p:sp>
      <p:sp>
        <p:nvSpPr>
          <p:cNvPr id="77" name="文字方塊 76">
            <a:extLst>
              <a:ext uri="{FF2B5EF4-FFF2-40B4-BE49-F238E27FC236}">
                <a16:creationId xmlns="" xmlns:a16="http://schemas.microsoft.com/office/drawing/2014/main" id="{F7A35159-2903-754E-8721-783118D5C516}"/>
              </a:ext>
            </a:extLst>
          </p:cNvPr>
          <p:cNvSpPr txBox="1"/>
          <p:nvPr/>
        </p:nvSpPr>
        <p:spPr>
          <a:xfrm>
            <a:off x="3279927" y="5796805"/>
            <a:ext cx="1338828" cy="404983"/>
          </a:xfrm>
          <a:prstGeom prst="rect">
            <a:avLst/>
          </a:prstGeom>
          <a:noFill/>
        </p:spPr>
        <p:txBody>
          <a:bodyPr wrap="none" rtlCol="0">
            <a:spAutoFit/>
          </a:bodyPr>
          <a:lstStyle/>
          <a:p>
            <a:pPr>
              <a:lnSpc>
                <a:spcPts val="2660"/>
              </a:lnSpc>
            </a:pPr>
            <a:r>
              <a:rPr lang="zh-TW" altLang="en-US" dirty="0">
                <a:solidFill>
                  <a:schemeClr val="bg2">
                    <a:lumMod val="75000"/>
                  </a:schemeClr>
                </a:solidFill>
                <a:latin typeface="微軟正黑體" panose="020B0604030504040204" pitchFamily="34" charset="-120"/>
                <a:ea typeface="微軟正黑體" panose="020B0604030504040204" pitchFamily="34" charset="-120"/>
              </a:rPr>
              <a:t>訂單</a:t>
            </a:r>
            <a:r>
              <a:rPr lang="zh-TW" altLang="en-US" dirty="0" smtClean="0">
                <a:solidFill>
                  <a:schemeClr val="bg2">
                    <a:lumMod val="75000"/>
                  </a:schemeClr>
                </a:solidFill>
                <a:latin typeface="微軟正黑體" panose="020B0604030504040204" pitchFamily="34" charset="-120"/>
                <a:ea typeface="微軟正黑體" panose="020B0604030504040204" pitchFamily="34" charset="-120"/>
              </a:rPr>
              <a:t>負責人</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79" name="文字方塊 78">
            <a:extLst>
              <a:ext uri="{FF2B5EF4-FFF2-40B4-BE49-F238E27FC236}">
                <a16:creationId xmlns="" xmlns:a16="http://schemas.microsoft.com/office/drawing/2014/main" id="{63FFD2F3-F7FF-3146-98F1-661D68A9CC87}"/>
              </a:ext>
            </a:extLst>
          </p:cNvPr>
          <p:cNvSpPr txBox="1"/>
          <p:nvPr/>
        </p:nvSpPr>
        <p:spPr>
          <a:xfrm>
            <a:off x="3279927" y="2888518"/>
            <a:ext cx="1107996" cy="461665"/>
          </a:xfrm>
          <a:prstGeom prst="rect">
            <a:avLst/>
          </a:prstGeom>
          <a:noFill/>
        </p:spPr>
        <p:txBody>
          <a:bodyPr wrap="none" rtlCol="0">
            <a:spAutoFit/>
          </a:bodyPr>
          <a:lstStyle/>
          <a:p>
            <a:r>
              <a:rPr lang="zh-TW" altLang="en-US" sz="2400" dirty="0">
                <a:solidFill>
                  <a:srgbClr val="657F94"/>
                </a:solidFill>
                <a:latin typeface="+mn-ea"/>
              </a:rPr>
              <a:t>楊沛樺</a:t>
            </a:r>
          </a:p>
        </p:txBody>
      </p:sp>
      <p:pic>
        <p:nvPicPr>
          <p:cNvPr id="82" name="圖片 81">
            <a:extLst>
              <a:ext uri="{FF2B5EF4-FFF2-40B4-BE49-F238E27FC236}">
                <a16:creationId xmlns="" xmlns:a16="http://schemas.microsoft.com/office/drawing/2014/main" id="{948A4A57-15C0-714A-A2F5-89E6625D49B3}"/>
              </a:ext>
            </a:extLst>
          </p:cNvPr>
          <p:cNvPicPr>
            <a:picLocks noChangeAspect="1"/>
          </p:cNvPicPr>
          <p:nvPr/>
        </p:nvPicPr>
        <p:blipFill>
          <a:blip r:embed="rId3"/>
          <a:stretch>
            <a:fillRect/>
          </a:stretch>
        </p:blipFill>
        <p:spPr>
          <a:xfrm>
            <a:off x="8782121" y="2679162"/>
            <a:ext cx="1088898" cy="1633347"/>
          </a:xfrm>
          <a:prstGeom prst="rect">
            <a:avLst/>
          </a:prstGeom>
        </p:spPr>
      </p:pic>
      <p:pic>
        <p:nvPicPr>
          <p:cNvPr id="83" name="圖片 82">
            <a:extLst>
              <a:ext uri="{FF2B5EF4-FFF2-40B4-BE49-F238E27FC236}">
                <a16:creationId xmlns="" xmlns:a16="http://schemas.microsoft.com/office/drawing/2014/main" id="{8EC89AAB-4F4D-D540-965F-CD6804306879}"/>
              </a:ext>
            </a:extLst>
          </p:cNvPr>
          <p:cNvPicPr>
            <a:picLocks noChangeAspect="1"/>
          </p:cNvPicPr>
          <p:nvPr/>
        </p:nvPicPr>
        <p:blipFill>
          <a:blip r:embed="rId4"/>
          <a:stretch>
            <a:fillRect/>
          </a:stretch>
        </p:blipFill>
        <p:spPr>
          <a:xfrm>
            <a:off x="8683581" y="695340"/>
            <a:ext cx="1256639" cy="1256639"/>
          </a:xfrm>
          <a:prstGeom prst="rect">
            <a:avLst/>
          </a:prstGeom>
        </p:spPr>
      </p:pic>
      <p:sp>
        <p:nvSpPr>
          <p:cNvPr id="85" name="文字方塊 84">
            <a:extLst>
              <a:ext uri="{FF2B5EF4-FFF2-40B4-BE49-F238E27FC236}">
                <a16:creationId xmlns="" xmlns:a16="http://schemas.microsoft.com/office/drawing/2014/main" id="{8B972C81-1F00-3748-8BDD-34B7EC0766F1}"/>
              </a:ext>
            </a:extLst>
          </p:cNvPr>
          <p:cNvSpPr txBox="1"/>
          <p:nvPr/>
        </p:nvSpPr>
        <p:spPr>
          <a:xfrm>
            <a:off x="9940220" y="3535518"/>
            <a:ext cx="1800493" cy="784830"/>
          </a:xfrm>
          <a:prstGeom prst="rect">
            <a:avLst/>
          </a:prstGeom>
          <a:noFill/>
        </p:spPr>
        <p:txBody>
          <a:bodyPr wrap="none" rtlCol="0">
            <a:spAutoFit/>
          </a:bodyPr>
          <a:lstStyle/>
          <a:p>
            <a:pPr>
              <a:lnSpc>
                <a:spcPts val="2660"/>
              </a:lnSpc>
            </a:pPr>
            <a:r>
              <a:rPr lang="zh-CN" altLang="en-US" dirty="0">
                <a:solidFill>
                  <a:schemeClr val="bg2">
                    <a:lumMod val="75000"/>
                  </a:schemeClr>
                </a:solidFill>
                <a:latin typeface="微軟正黑體" panose="020B0604030504040204" pitchFamily="34" charset="-120"/>
                <a:ea typeface="微軟正黑體" panose="020B0604030504040204" pitchFamily="34" charset="-120"/>
              </a:rPr>
              <a:t>專案管理負責人</a:t>
            </a:r>
            <a:endParaRPr lang="en-US" altLang="zh-CN" dirty="0">
              <a:solidFill>
                <a:schemeClr val="bg2">
                  <a:lumMod val="75000"/>
                </a:schemeClr>
              </a:solidFill>
              <a:latin typeface="微軟正黑體" panose="020B0604030504040204" pitchFamily="34" charset="-120"/>
              <a:ea typeface="微軟正黑體" panose="020B0604030504040204" pitchFamily="34" charset="-120"/>
            </a:endParaRPr>
          </a:p>
          <a:p>
            <a:pPr>
              <a:lnSpc>
                <a:spcPts val="2660"/>
              </a:lnSpc>
            </a:pPr>
            <a:r>
              <a:rPr lang="zh-CN" altLang="en-US" dirty="0">
                <a:solidFill>
                  <a:schemeClr val="bg2">
                    <a:lumMod val="75000"/>
                  </a:schemeClr>
                </a:solidFill>
                <a:latin typeface="微軟正黑體" panose="020B0604030504040204" pitchFamily="34" charset="-120"/>
                <a:ea typeface="微軟正黑體" panose="020B0604030504040204" pitchFamily="34" charset="-120"/>
              </a:rPr>
              <a:t>熱心助人小幫手</a:t>
            </a:r>
            <a:endParaRPr lang="en-US" altLang="zh-CN"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86" name="文字方塊 85">
            <a:extLst>
              <a:ext uri="{FF2B5EF4-FFF2-40B4-BE49-F238E27FC236}">
                <a16:creationId xmlns="" xmlns:a16="http://schemas.microsoft.com/office/drawing/2014/main" id="{3114F8FB-C560-EF47-94AE-5C731C9EC78F}"/>
              </a:ext>
            </a:extLst>
          </p:cNvPr>
          <p:cNvSpPr txBox="1"/>
          <p:nvPr/>
        </p:nvSpPr>
        <p:spPr>
          <a:xfrm>
            <a:off x="6616252" y="3535518"/>
            <a:ext cx="1800493" cy="784830"/>
          </a:xfrm>
          <a:prstGeom prst="rect">
            <a:avLst/>
          </a:prstGeom>
          <a:noFill/>
        </p:spPr>
        <p:txBody>
          <a:bodyPr wrap="none" rtlCol="0">
            <a:spAutoFit/>
          </a:bodyPr>
          <a:lstStyle/>
          <a:p>
            <a:pPr>
              <a:lnSpc>
                <a:spcPts val="2660"/>
              </a:lnSpc>
            </a:pPr>
            <a:r>
              <a:rPr lang="zh-TW" altLang="en-US" dirty="0">
                <a:solidFill>
                  <a:schemeClr val="bg2">
                    <a:lumMod val="75000"/>
                  </a:schemeClr>
                </a:solidFill>
                <a:latin typeface="+mn-ea"/>
              </a:rPr>
              <a:t>商城負責人</a:t>
            </a:r>
            <a:endParaRPr lang="en-US" altLang="zh-TW" dirty="0">
              <a:solidFill>
                <a:schemeClr val="bg2">
                  <a:lumMod val="75000"/>
                </a:schemeClr>
              </a:solidFill>
              <a:latin typeface="+mn-ea"/>
            </a:endParaRPr>
          </a:p>
          <a:p>
            <a:pPr>
              <a:lnSpc>
                <a:spcPts val="2660"/>
              </a:lnSpc>
            </a:pPr>
            <a:r>
              <a:rPr lang="zh-CN" altLang="en-US" dirty="0">
                <a:solidFill>
                  <a:schemeClr val="bg2">
                    <a:lumMod val="75000"/>
                  </a:schemeClr>
                </a:solidFill>
                <a:latin typeface="微軟正黑體" panose="020B0604030504040204" pitchFamily="34" charset="-120"/>
                <a:ea typeface="微軟正黑體" panose="020B0604030504040204" pitchFamily="34" charset="-120"/>
              </a:rPr>
              <a:t>注重美感、細節</a:t>
            </a:r>
            <a:endParaRPr lang="en-US" altLang="zh-TW"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 xmlns:a16="http://schemas.microsoft.com/office/drawing/2014/main" id="{0716B080-02E5-4B4B-863E-3114F72684DE}"/>
              </a:ext>
            </a:extLst>
          </p:cNvPr>
          <p:cNvSpPr txBox="1"/>
          <p:nvPr/>
        </p:nvSpPr>
        <p:spPr>
          <a:xfrm>
            <a:off x="3279927" y="3535518"/>
            <a:ext cx="1800493" cy="784830"/>
          </a:xfrm>
          <a:prstGeom prst="rect">
            <a:avLst/>
          </a:prstGeom>
          <a:noFill/>
        </p:spPr>
        <p:txBody>
          <a:bodyPr wrap="none" rtlCol="0">
            <a:spAutoFit/>
          </a:bodyPr>
          <a:lstStyle/>
          <a:p>
            <a:pPr>
              <a:lnSpc>
                <a:spcPts val="2660"/>
              </a:lnSpc>
            </a:pPr>
            <a:r>
              <a:rPr lang="zh-TW" altLang="en-US" dirty="0">
                <a:solidFill>
                  <a:schemeClr val="bg2">
                    <a:lumMod val="75000"/>
                  </a:schemeClr>
                </a:solidFill>
                <a:latin typeface="+mn-ea"/>
              </a:rPr>
              <a:t>首頁、會員專區</a:t>
            </a:r>
            <a:endParaRPr lang="en-US" altLang="zh-TW" dirty="0">
              <a:solidFill>
                <a:schemeClr val="bg2">
                  <a:lumMod val="75000"/>
                </a:schemeClr>
              </a:solidFill>
              <a:latin typeface="+mn-ea"/>
            </a:endParaRPr>
          </a:p>
          <a:p>
            <a:pPr>
              <a:lnSpc>
                <a:spcPts val="2660"/>
              </a:lnSpc>
            </a:pPr>
            <a:r>
              <a:rPr lang="zh-TW" altLang="en-US" dirty="0">
                <a:solidFill>
                  <a:schemeClr val="bg2">
                    <a:lumMod val="75000"/>
                  </a:schemeClr>
                </a:solidFill>
                <a:latin typeface="+mn-ea"/>
              </a:rPr>
              <a:t>夢想全端</a:t>
            </a:r>
            <a:endParaRPr lang="en-US" altLang="zh-TW" dirty="0">
              <a:solidFill>
                <a:schemeClr val="bg2">
                  <a:lumMod val="75000"/>
                </a:schemeClr>
              </a:solidFill>
              <a:latin typeface="+mn-ea"/>
            </a:endParaRPr>
          </a:p>
        </p:txBody>
      </p:sp>
      <p:sp>
        <p:nvSpPr>
          <p:cNvPr id="89" name="文字方塊 88">
            <a:extLst>
              <a:ext uri="{FF2B5EF4-FFF2-40B4-BE49-F238E27FC236}">
                <a16:creationId xmlns="" xmlns:a16="http://schemas.microsoft.com/office/drawing/2014/main" id="{6297679D-6C94-5F41-A418-E6BC6050A14C}"/>
              </a:ext>
            </a:extLst>
          </p:cNvPr>
          <p:cNvSpPr txBox="1"/>
          <p:nvPr/>
        </p:nvSpPr>
        <p:spPr>
          <a:xfrm>
            <a:off x="9940220" y="1224804"/>
            <a:ext cx="1800493" cy="784830"/>
          </a:xfrm>
          <a:prstGeom prst="rect">
            <a:avLst/>
          </a:prstGeom>
          <a:noFill/>
        </p:spPr>
        <p:txBody>
          <a:bodyPr wrap="none" rtlCol="0">
            <a:spAutoFit/>
          </a:bodyPr>
          <a:lstStyle/>
          <a:p>
            <a:pPr>
              <a:lnSpc>
                <a:spcPts val="2660"/>
              </a:lnSpc>
            </a:pPr>
            <a:r>
              <a:rPr lang="zh-CN" altLang="en-US" dirty="0">
                <a:solidFill>
                  <a:schemeClr val="bg2">
                    <a:lumMod val="75000"/>
                  </a:schemeClr>
                </a:solidFill>
                <a:latin typeface="微軟正黑體" panose="020B0604030504040204" pitchFamily="34" charset="-120"/>
                <a:ea typeface="微軟正黑體" panose="020B0604030504040204" pitchFamily="34" charset="-120"/>
              </a:rPr>
              <a:t>組長</a:t>
            </a:r>
            <a:r>
              <a:rPr lang="zh-TW" altLang="en-US" dirty="0">
                <a:solidFill>
                  <a:schemeClr val="bg2">
                    <a:lumMod val="75000"/>
                  </a:schemeClr>
                </a:solidFill>
                <a:latin typeface="微軟正黑體" panose="020B0604030504040204" pitchFamily="34" charset="-120"/>
                <a:ea typeface="微軟正黑體" panose="020B0604030504040204" pitchFamily="34" charset="-120"/>
              </a:rPr>
              <a:t> 簡報達人</a:t>
            </a:r>
            <a:endParaRPr lang="en-US" altLang="zh-CN" dirty="0">
              <a:solidFill>
                <a:schemeClr val="bg2">
                  <a:lumMod val="75000"/>
                </a:schemeClr>
              </a:solidFill>
              <a:latin typeface="微軟正黑體" panose="020B0604030504040204" pitchFamily="34" charset="-120"/>
              <a:ea typeface="微軟正黑體" panose="020B0604030504040204" pitchFamily="34" charset="-120"/>
            </a:endParaRPr>
          </a:p>
          <a:p>
            <a:pPr>
              <a:lnSpc>
                <a:spcPts val="2660"/>
              </a:lnSpc>
            </a:pPr>
            <a:r>
              <a:rPr lang="zh-CN" altLang="en-US" dirty="0">
                <a:solidFill>
                  <a:schemeClr val="bg2">
                    <a:lumMod val="75000"/>
                  </a:schemeClr>
                </a:solidFill>
                <a:latin typeface="微軟正黑體" panose="020B0604030504040204" pitchFamily="34" charset="-120"/>
                <a:ea typeface="微軟正黑體" panose="020B0604030504040204" pitchFamily="34" charset="-120"/>
              </a:rPr>
              <a:t>專案管理負責人</a:t>
            </a:r>
            <a:endParaRPr lang="en-US" altLang="zh-CN" dirty="0">
              <a:solidFill>
                <a:schemeClr val="bg2">
                  <a:lumMod val="75000"/>
                </a:schemeClr>
              </a:solidFill>
              <a:latin typeface="微軟正黑體" panose="020B0604030504040204" pitchFamily="34" charset="-120"/>
              <a:ea typeface="微軟正黑體" panose="020B0604030504040204" pitchFamily="34" charset="-120"/>
            </a:endParaRPr>
          </a:p>
        </p:txBody>
      </p:sp>
      <p:pic>
        <p:nvPicPr>
          <p:cNvPr id="98" name="圖片 97">
            <a:extLst>
              <a:ext uri="{FF2B5EF4-FFF2-40B4-BE49-F238E27FC236}">
                <a16:creationId xmlns="" xmlns:a16="http://schemas.microsoft.com/office/drawing/2014/main" id="{EC63FCC5-73BE-4F43-A7B4-ADA2103D282B}"/>
              </a:ext>
            </a:extLst>
          </p:cNvPr>
          <p:cNvPicPr>
            <a:picLocks noChangeAspect="1"/>
          </p:cNvPicPr>
          <p:nvPr/>
        </p:nvPicPr>
        <p:blipFill rotWithShape="1">
          <a:blip r:embed="rId5">
            <a:extLst>
              <a:ext uri="{BEBA8EAE-BF5A-486C-A8C5-ECC9F3942E4B}">
                <a14:imgProps xmlns:a14="http://schemas.microsoft.com/office/drawing/2010/main">
                  <a14:imgLayer>
                    <a14:imgEffect>
                      <a14:sharpenSoften amount="50000"/>
                    </a14:imgEffect>
                  </a14:imgLayer>
                </a14:imgProps>
              </a:ext>
            </a:extLst>
          </a:blip>
          <a:srcRect l="5939" t="-67" r="8050" b="15347"/>
          <a:stretch/>
        </p:blipFill>
        <p:spPr>
          <a:xfrm>
            <a:off x="5297288" y="2681006"/>
            <a:ext cx="1249763" cy="1642035"/>
          </a:xfrm>
          <a:prstGeom prst="rect">
            <a:avLst/>
          </a:prstGeom>
        </p:spPr>
      </p:pic>
      <p:pic>
        <p:nvPicPr>
          <p:cNvPr id="33" name="圖片 32"/>
          <p:cNvPicPr>
            <a:picLocks noChangeAspect="1"/>
          </p:cNvPicPr>
          <p:nvPr/>
        </p:nvPicPr>
        <p:blipFill>
          <a:blip r:embed="rId6"/>
          <a:stretch>
            <a:fillRect/>
          </a:stretch>
        </p:blipFill>
        <p:spPr>
          <a:xfrm>
            <a:off x="2033324" y="2679162"/>
            <a:ext cx="1236251" cy="1643879"/>
          </a:xfrm>
          <a:prstGeom prst="rect">
            <a:avLst/>
          </a:prstGeom>
        </p:spPr>
      </p:pic>
      <p:pic>
        <p:nvPicPr>
          <p:cNvPr id="34" name="圖片 33"/>
          <p:cNvPicPr>
            <a:picLocks noChangeAspect="1"/>
          </p:cNvPicPr>
          <p:nvPr/>
        </p:nvPicPr>
        <p:blipFill rotWithShape="1">
          <a:blip r:embed="rId7" cstate="print">
            <a:extLst>
              <a:ext uri="{28A0092B-C50C-407E-A947-70E740481C1C}">
                <a14:useLocalDpi xmlns:a14="http://schemas.microsoft.com/office/drawing/2010/main" val="0"/>
              </a:ext>
            </a:extLst>
          </a:blip>
          <a:srcRect b="1463"/>
          <a:stretch/>
        </p:blipFill>
        <p:spPr>
          <a:xfrm>
            <a:off x="2033017" y="5009067"/>
            <a:ext cx="1225286" cy="1609447"/>
          </a:xfrm>
          <a:prstGeom prst="rect">
            <a:avLst/>
          </a:prstGeom>
        </p:spPr>
      </p:pic>
      <p:pic>
        <p:nvPicPr>
          <p:cNvPr id="35" name="圖片 34"/>
          <p:cNvPicPr>
            <a:picLocks noChangeAspect="1"/>
          </p:cNvPicPr>
          <p:nvPr/>
        </p:nvPicPr>
        <p:blipFill rotWithShape="1">
          <a:blip r:embed="rId8" cstate="print">
            <a:extLst>
              <a:ext uri="{28A0092B-C50C-407E-A947-70E740481C1C}">
                <a14:useLocalDpi xmlns:a14="http://schemas.microsoft.com/office/drawing/2010/main" val="0"/>
              </a:ext>
            </a:extLst>
          </a:blip>
          <a:srcRect l="57924" t="1892" r="25965" b="60511"/>
          <a:stretch/>
        </p:blipFill>
        <p:spPr>
          <a:xfrm>
            <a:off x="5353119" y="5009067"/>
            <a:ext cx="1219884" cy="1601284"/>
          </a:xfrm>
          <a:prstGeom prst="rect">
            <a:avLst/>
          </a:prstGeom>
        </p:spPr>
      </p:pic>
      <p:pic>
        <p:nvPicPr>
          <p:cNvPr id="36" name="圖片 35">
            <a:extLst>
              <a:ext uri="{FF2B5EF4-FFF2-40B4-BE49-F238E27FC236}">
                <a16:creationId xmlns="" xmlns:a16="http://schemas.microsoft.com/office/drawing/2014/main" id="{251F90E3-3363-E549-94C4-62D3B2106E73}"/>
              </a:ext>
            </a:extLst>
          </p:cNvPr>
          <p:cNvPicPr>
            <a:picLocks noChangeAspect="1"/>
          </p:cNvPicPr>
          <p:nvPr/>
        </p:nvPicPr>
        <p:blipFill>
          <a:blip r:embed="rId9">
            <a:extLst/>
          </a:blip>
          <a:stretch>
            <a:fillRect/>
          </a:stretch>
        </p:blipFill>
        <p:spPr>
          <a:xfrm>
            <a:off x="8732693" y="5009067"/>
            <a:ext cx="1219884" cy="1626512"/>
          </a:xfrm>
          <a:prstGeom prst="rect">
            <a:avLst/>
          </a:prstGeom>
        </p:spPr>
      </p:pic>
    </p:spTree>
    <p:extLst>
      <p:ext uri="{BB962C8B-B14F-4D97-AF65-F5344CB8AC3E}">
        <p14:creationId xmlns:p14="http://schemas.microsoft.com/office/powerpoint/2010/main" val="1232993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內容版面配置區 5">
            <a:extLst>
              <a:ext uri="{FF2B5EF4-FFF2-40B4-BE49-F238E27FC236}">
                <a16:creationId xmlns="" xmlns:a16="http://schemas.microsoft.com/office/drawing/2014/main" id="{BB7E225C-74FB-214B-B6D6-23B50B8AB36E}"/>
              </a:ext>
            </a:extLst>
          </p:cNvPr>
          <p:cNvGraphicFramePr>
            <a:graphicFrameLocks/>
          </p:cNvGraphicFramePr>
          <p:nvPr>
            <p:extLst>
              <p:ext uri="{D42A27DB-BD31-4B8C-83A1-F6EECF244321}">
                <p14:modId xmlns:p14="http://schemas.microsoft.com/office/powerpoint/2010/main" val="1764485051"/>
              </p:ext>
            </p:extLst>
          </p:nvPr>
        </p:nvGraphicFramePr>
        <p:xfrm>
          <a:off x="172993" y="864974"/>
          <a:ext cx="11843999" cy="5725374"/>
        </p:xfrm>
        <a:graphic>
          <a:graphicData uri="http://schemas.openxmlformats.org/drawingml/2006/table">
            <a:tbl>
              <a:tblPr firstRow="1" bandRow="1">
                <a:tableStyleId>{3B4B98B0-60AC-42C2-AFA5-B58CD77FA1E5}</a:tableStyleId>
              </a:tblPr>
              <a:tblGrid>
                <a:gridCol w="1142240">
                  <a:extLst>
                    <a:ext uri="{9D8B030D-6E8A-4147-A177-3AD203B41FA5}">
                      <a16:colId xmlns="" xmlns:a16="http://schemas.microsoft.com/office/drawing/2014/main" val="20000"/>
                    </a:ext>
                  </a:extLst>
                </a:gridCol>
                <a:gridCol w="1629759">
                  <a:extLst>
                    <a:ext uri="{9D8B030D-6E8A-4147-A177-3AD203B41FA5}">
                      <a16:colId xmlns="" xmlns:a16="http://schemas.microsoft.com/office/drawing/2014/main" val="2302844048"/>
                    </a:ext>
                  </a:extLst>
                </a:gridCol>
                <a:gridCol w="1512000">
                  <a:extLst>
                    <a:ext uri="{9D8B030D-6E8A-4147-A177-3AD203B41FA5}">
                      <a16:colId xmlns="" xmlns:a16="http://schemas.microsoft.com/office/drawing/2014/main" val="3937962"/>
                    </a:ext>
                  </a:extLst>
                </a:gridCol>
                <a:gridCol w="1512000">
                  <a:extLst>
                    <a:ext uri="{9D8B030D-6E8A-4147-A177-3AD203B41FA5}">
                      <a16:colId xmlns="" xmlns:a16="http://schemas.microsoft.com/office/drawing/2014/main" val="3276405863"/>
                    </a:ext>
                  </a:extLst>
                </a:gridCol>
                <a:gridCol w="1512000">
                  <a:extLst>
                    <a:ext uri="{9D8B030D-6E8A-4147-A177-3AD203B41FA5}">
                      <a16:colId xmlns="" xmlns:a16="http://schemas.microsoft.com/office/drawing/2014/main" val="234668072"/>
                    </a:ext>
                  </a:extLst>
                </a:gridCol>
                <a:gridCol w="1512000">
                  <a:extLst>
                    <a:ext uri="{9D8B030D-6E8A-4147-A177-3AD203B41FA5}">
                      <a16:colId xmlns="" xmlns:a16="http://schemas.microsoft.com/office/drawing/2014/main" val="2382761868"/>
                    </a:ext>
                  </a:extLst>
                </a:gridCol>
                <a:gridCol w="1512000">
                  <a:extLst>
                    <a:ext uri="{9D8B030D-6E8A-4147-A177-3AD203B41FA5}">
                      <a16:colId xmlns="" xmlns:a16="http://schemas.microsoft.com/office/drawing/2014/main" val="1432104703"/>
                    </a:ext>
                  </a:extLst>
                </a:gridCol>
                <a:gridCol w="1512000">
                  <a:extLst>
                    <a:ext uri="{9D8B030D-6E8A-4147-A177-3AD203B41FA5}">
                      <a16:colId xmlns="" xmlns:a16="http://schemas.microsoft.com/office/drawing/2014/main" val="2729436689"/>
                    </a:ext>
                  </a:extLst>
                </a:gridCol>
              </a:tblGrid>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楊沛樺</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陳姿羽</a:t>
                      </a: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洪禎成</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林澄暉</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張彤芸</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蔡延任</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mn-ea"/>
                          <a:ea typeface="+mn-ea"/>
                        </a:rPr>
                        <a:t>林傳為</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mn-ea"/>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extLst>
                  <a:ext uri="{0D108BD9-81ED-4DB2-BD59-A6C34878D82A}">
                    <a16:rowId xmlns="" xmlns:a16="http://schemas.microsoft.com/office/drawing/2014/main" val="10000"/>
                  </a:ext>
                </a:extLst>
              </a:tr>
              <a:tr h="2108903">
                <a:tc>
                  <a:txBody>
                    <a:bodyPr/>
                    <a:lstStyle/>
                    <a:p>
                      <a:pPr algn="ctr"/>
                      <a:r>
                        <a:rPr lang="zh-TW" altLang="en-US" sz="1800" b="0" i="0" spc="0" dirty="0">
                          <a:ln>
                            <a:noFill/>
                          </a:ln>
                          <a:solidFill>
                            <a:schemeClr val="bg1"/>
                          </a:solidFill>
                          <a:effectLst/>
                          <a:latin typeface="微軟正黑體" panose="020B0604030504040204" pitchFamily="34" charset="-120"/>
                          <a:ea typeface="微軟正黑體" panose="020B0604030504040204" pitchFamily="34" charset="-120"/>
                        </a:rPr>
                        <a:t>設計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首頁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網站整體風格規劃設計</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會員專區頁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後台登入頁</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邀請人員</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卡片連動行事曆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邀請人員</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卡片連動行事曆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番茄鐘</a:t>
                      </a: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頁</a:t>
                      </a:r>
                      <a:endParaRPr lang="en-US" altLang="zh-TW"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分析表設計</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en-US" altLang="zh-TW" sz="1600" b="0" i="0" spc="0" dirty="0">
                          <a:ln>
                            <a:noFill/>
                          </a:ln>
                          <a:solidFill>
                            <a:schemeClr val="bg1"/>
                          </a:solidFill>
                          <a:effectLst/>
                          <a:latin typeface="微軟正黑體" panose="020B0604030504040204" pitchFamily="34" charset="-120"/>
                          <a:ea typeface="微軟正黑體" panose="020B0604030504040204" pitchFamily="34" charset="-120"/>
                        </a:rPr>
                        <a:t>LOGO</a:t>
                      </a:r>
                      <a:r>
                        <a:rPr lang="zh-CN" altLang="en-US" sz="1600" b="0" i="0" spc="0" dirty="0">
                          <a:ln>
                            <a:noFill/>
                          </a:ln>
                          <a:solidFill>
                            <a:schemeClr val="bg1"/>
                          </a:solidFill>
                          <a:effectLst/>
                          <a:latin typeface="微軟正黑體" panose="020B0604030504040204" pitchFamily="34" charset="-120"/>
                          <a:ea typeface="微軟正黑體" panose="020B0604030504040204" pitchFamily="34" charset="-120"/>
                        </a:rPr>
                        <a:t>製作</a:t>
                      </a:r>
                      <a:endParaRPr lang="en-US" altLang="zh-CN" sz="1600" b="0" i="0" spc="0" dirty="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en-US" altLang="zh-TW" sz="1600" b="0" i="0" spc="0" dirty="0">
                          <a:ln>
                            <a:noFill/>
                          </a:ln>
                          <a:solidFill>
                            <a:schemeClr val="bg1"/>
                          </a:solidFill>
                          <a:effectLst/>
                          <a:latin typeface="微軟正黑體" panose="020B0604030504040204" pitchFamily="34" charset="-120"/>
                          <a:ea typeface="微軟正黑體" panose="020B0604030504040204" pitchFamily="34" charset="-120"/>
                        </a:rPr>
                        <a:t>PPT</a:t>
                      </a:r>
                      <a:r>
                        <a:rPr lang="zh-CN" altLang="en-US" sz="1600" b="0" i="0" spc="0" dirty="0">
                          <a:ln>
                            <a:noFill/>
                          </a:ln>
                          <a:solidFill>
                            <a:schemeClr val="bg1"/>
                          </a:solidFill>
                          <a:effectLst/>
                          <a:latin typeface="微軟正黑體" panose="020B0604030504040204" pitchFamily="34" charset="-120"/>
                          <a:ea typeface="微軟正黑體" panose="020B0604030504040204" pitchFamily="34" charset="-120"/>
                        </a:rPr>
                        <a:t>設計</a:t>
                      </a:r>
                      <a:endParaRPr lang="en-US" altLang="zh-CN" sz="1600" b="0" i="0" spc="0" dirty="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rPr>
                        <a:t>識別證設計</a:t>
                      </a:r>
                      <a:endParaRPr lang="en-US" altLang="zh-TW" sz="1600" b="0" i="0" spc="0" dirty="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rPr>
                        <a:t>海報設計</a:t>
                      </a:r>
                      <a:endParaRPr lang="en-US" altLang="zh-TW" sz="1600" b="0" i="0" spc="0" dirty="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rPr>
                        <a:t>商城</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首頁</a:t>
                      </a:r>
                      <a:r>
                        <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3D</a:t>
                      </a: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建模</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購物</a:t>
                      </a: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車</a:t>
                      </a:r>
                      <a:endParaRPr lang="en-US" altLang="zh-CN"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公版元件設計</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訂單頁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網站須知</a:t>
                      </a: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頁</a:t>
                      </a:r>
                      <a:endParaRPr lang="en-US" altLang="zh-TW"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登入註冊頁</a:t>
                      </a:r>
                      <a:endParaRPr lang="en-US" altLang="zh-TW"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開發人員介紹頁</a:t>
                      </a:r>
                      <a:endParaRPr lang="en-US" altLang="zh-TW"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673405">
                <a:tc>
                  <a:txBody>
                    <a:bodyPr/>
                    <a:lstStyle/>
                    <a:p>
                      <a:pPr algn="ctr"/>
                      <a:r>
                        <a:rPr lang="zh-TW" altLang="en-US" sz="1800" b="0" i="0" spc="0" dirty="0">
                          <a:ln>
                            <a:noFill/>
                          </a:ln>
                          <a:solidFill>
                            <a:schemeClr val="bg1"/>
                          </a:solidFill>
                          <a:effectLst/>
                          <a:latin typeface="微軟正黑體" panose="020B0604030504040204" pitchFamily="34" charset="-120"/>
                          <a:ea typeface="微軟正黑體" panose="020B0604030504040204" pitchFamily="34" charset="-120"/>
                        </a:rPr>
                        <a:t>系統分析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7">
                  <a:txBody>
                    <a:bodyPr/>
                    <a:lstStyle/>
                    <a:p>
                      <a:pPr algn="ctr"/>
                      <a:r>
                        <a:rPr lang="zh-CN" altLang="en-US" sz="1600" b="0" i="0" spc="0" dirty="0">
                          <a:ln>
                            <a:noFill/>
                          </a:ln>
                          <a:solidFill>
                            <a:schemeClr val="bg1"/>
                          </a:solidFill>
                          <a:effectLst/>
                          <a:latin typeface="微軟正黑體" panose="020B0604030504040204" pitchFamily="34" charset="-120"/>
                          <a:ea typeface="微軟正黑體" panose="020B0604030504040204" pitchFamily="34" charset="-120"/>
                        </a:rPr>
                        <a:t>全員</a:t>
                      </a:r>
                      <a:endPar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673405">
                <a:tc>
                  <a:txBody>
                    <a:bodyPr/>
                    <a:lstStyle/>
                    <a:p>
                      <a:pPr algn="ctr"/>
                      <a:r>
                        <a:rPr lang="zh-TW" altLang="en-US" sz="1800" b="0" i="0" spc="0" dirty="0">
                          <a:ln>
                            <a:noFill/>
                          </a:ln>
                          <a:solidFill>
                            <a:schemeClr val="bg1"/>
                          </a:solidFill>
                          <a:effectLst/>
                          <a:latin typeface="微軟正黑體" panose="020B0604030504040204" pitchFamily="34" charset="-120"/>
                          <a:ea typeface="微軟正黑體" panose="020B0604030504040204" pitchFamily="34" charset="-120"/>
                        </a:rPr>
                        <a:t>資料庫</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spc="0" dirty="0">
                          <a:ln>
                            <a:noFill/>
                          </a:ln>
                          <a:solidFill>
                            <a:schemeClr val="bg1"/>
                          </a:solidFill>
                          <a:effectLst/>
                          <a:latin typeface="微軟正黑體" panose="020B0604030504040204" pitchFamily="34" charset="-120"/>
                          <a:ea typeface="微軟正黑體" panose="020B0604030504040204" pitchFamily="34" charset="-120"/>
                        </a:rPr>
                        <a:t>全員</a:t>
                      </a:r>
                      <a:endPar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2800" spc="300" dirty="0">
                        <a:ln>
                          <a:noFill/>
                        </a:ln>
                        <a:solidFill>
                          <a:schemeClr val="bg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829661">
                <a:tc>
                  <a:txBody>
                    <a:bodyPr/>
                    <a:lstStyle/>
                    <a:p>
                      <a:pPr algn="ctr"/>
                      <a:r>
                        <a:rPr lang="en" altLang="zh-TW" sz="1800" b="0" i="0" spc="300" dirty="0">
                          <a:ln>
                            <a:noFill/>
                          </a:ln>
                          <a:solidFill>
                            <a:schemeClr val="bg1"/>
                          </a:solidFill>
                          <a:effectLst/>
                          <a:latin typeface="微軟正黑體" panose="020B0604030504040204" pitchFamily="34" charset="-120"/>
                          <a:ea typeface="微軟正黑體" panose="020B0604030504040204" pitchFamily="34" charset="-120"/>
                        </a:rPr>
                        <a:t>PPT</a:t>
                      </a:r>
                      <a:endParaRPr lang="zh-TW" altLang="en-US" sz="1800" b="0" i="0" spc="30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ts val="3680"/>
                        </a:lnSpc>
                      </a:pP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協作</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主要負責人</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協作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協作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ts val="3680"/>
                        </a:lnSpc>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主要負責人</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協作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3680"/>
                        </a:lnSpc>
                        <a:spcBef>
                          <a:spcPts val="0"/>
                        </a:spcBef>
                        <a:spcAft>
                          <a:spcPts val="0"/>
                        </a:spcAft>
                        <a:buClrTx/>
                        <a:buSzTx/>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協作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30" name="文本占位符 21">
            <a:extLst>
              <a:ext uri="{FF2B5EF4-FFF2-40B4-BE49-F238E27FC236}">
                <a16:creationId xmlns="" xmlns:a16="http://schemas.microsoft.com/office/drawing/2014/main" id="{2C3639CB-4DBB-8642-A453-9D9FBA45D3CB}"/>
              </a:ext>
            </a:extLst>
          </p:cNvPr>
          <p:cNvSpPr txBox="1">
            <a:spLocks/>
          </p:cNvSpPr>
          <p:nvPr/>
        </p:nvSpPr>
        <p:spPr>
          <a:xfrm>
            <a:off x="172993" y="180831"/>
            <a:ext cx="5501575" cy="57293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4800" b="1" i="0" kern="1200" spc="600">
                <a:solidFill>
                  <a:schemeClr val="bg1"/>
                </a:solidFill>
                <a:effectLst>
                  <a:outerShdw blurRad="38100" dist="38100" dir="2700000" algn="tl">
                    <a:srgbClr val="000000">
                      <a:alpha val="31000"/>
                    </a:srgbClr>
                  </a:outerShdw>
                  <a:reflection blurRad="6350" endPos="0" dir="5400000" sy="-100000" algn="bl" rotWithShape="0"/>
                </a:effectLst>
                <a:latin typeface="Microsoft JhengHei" panose="020B0604030504040204" pitchFamily="34" charset="-120"/>
                <a:ea typeface="Microsoft JhengHei" panose="020B0604030504040204" pitchFamily="34" charset="-120"/>
                <a:cs typeface="Microsoft Himalaya"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人力</a:t>
            </a:r>
            <a:r>
              <a:rPr lang="zh-CN" altLang="en-US" dirty="0" smtClean="0"/>
              <a:t>分工</a:t>
            </a:r>
            <a:r>
              <a:rPr lang="en-US" altLang="zh-CN" dirty="0" smtClean="0"/>
              <a:t>-1</a:t>
            </a:r>
            <a:endParaRPr lang="zh-CN" altLang="en-US" dirty="0"/>
          </a:p>
        </p:txBody>
      </p:sp>
      <p:pic>
        <p:nvPicPr>
          <p:cNvPr id="32" name="圖片 31">
            <a:extLst>
              <a:ext uri="{FF2B5EF4-FFF2-40B4-BE49-F238E27FC236}">
                <a16:creationId xmlns="" xmlns:a16="http://schemas.microsoft.com/office/drawing/2014/main" id="{04D46D38-D76C-DA43-B9CA-9F967F567C98}"/>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50000"/>
                    </a14:imgEffect>
                  </a14:imgLayer>
                </a14:imgProps>
              </a:ext>
            </a:extLst>
          </a:blip>
          <a:srcRect l="5939" t="-67" r="8050" b="32463"/>
          <a:stretch/>
        </p:blipFill>
        <p:spPr>
          <a:xfrm>
            <a:off x="7701066" y="1292016"/>
            <a:ext cx="991996" cy="988847"/>
          </a:xfrm>
          <a:prstGeom prst="rect">
            <a:avLst/>
          </a:prstGeom>
        </p:spPr>
      </p:pic>
      <p:pic>
        <p:nvPicPr>
          <p:cNvPr id="33" name="圖片 32">
            <a:extLst>
              <a:ext uri="{FF2B5EF4-FFF2-40B4-BE49-F238E27FC236}">
                <a16:creationId xmlns="" xmlns:a16="http://schemas.microsoft.com/office/drawing/2014/main" id="{5C17D687-89D2-4F43-88C8-243028540BD1}"/>
              </a:ext>
            </a:extLst>
          </p:cNvPr>
          <p:cNvPicPr>
            <a:picLocks noChangeAspect="1"/>
          </p:cNvPicPr>
          <p:nvPr/>
        </p:nvPicPr>
        <p:blipFill>
          <a:blip r:embed="rId3"/>
          <a:stretch>
            <a:fillRect/>
          </a:stretch>
        </p:blipFill>
        <p:spPr>
          <a:xfrm>
            <a:off x="3241385" y="1292016"/>
            <a:ext cx="939869" cy="988847"/>
          </a:xfrm>
          <a:prstGeom prst="rect">
            <a:avLst/>
          </a:prstGeom>
        </p:spPr>
      </p:pic>
      <p:pic>
        <p:nvPicPr>
          <p:cNvPr id="34" name="圖片 33">
            <a:extLst>
              <a:ext uri="{FF2B5EF4-FFF2-40B4-BE49-F238E27FC236}">
                <a16:creationId xmlns="" xmlns:a16="http://schemas.microsoft.com/office/drawing/2014/main" id="{453194F5-2C28-8B4B-91F0-45EA4C6F2D33}"/>
              </a:ext>
            </a:extLst>
          </p:cNvPr>
          <p:cNvPicPr>
            <a:picLocks noChangeAspect="1"/>
          </p:cNvPicPr>
          <p:nvPr/>
        </p:nvPicPr>
        <p:blipFill rotWithShape="1">
          <a:blip r:embed="rId4"/>
          <a:srcRect b="30546"/>
          <a:stretch/>
        </p:blipFill>
        <p:spPr>
          <a:xfrm>
            <a:off x="4772416" y="1292017"/>
            <a:ext cx="902152" cy="988846"/>
          </a:xfrm>
          <a:prstGeom prst="rect">
            <a:avLst/>
          </a:prstGeom>
        </p:spPr>
      </p:pic>
      <p:pic>
        <p:nvPicPr>
          <p:cNvPr id="7" name="圖片 6"/>
          <p:cNvPicPr>
            <a:picLocks noChangeAspect="1"/>
          </p:cNvPicPr>
          <p:nvPr/>
        </p:nvPicPr>
        <p:blipFill rotWithShape="1">
          <a:blip r:embed="rId5"/>
          <a:srcRect b="26774"/>
          <a:stretch/>
        </p:blipFill>
        <p:spPr>
          <a:xfrm>
            <a:off x="1646592" y="1305343"/>
            <a:ext cx="952261" cy="975520"/>
          </a:xfrm>
          <a:prstGeom prst="rect">
            <a:avLst/>
          </a:prstGeom>
        </p:spPr>
      </p:pic>
      <p:pic>
        <p:nvPicPr>
          <p:cNvPr id="8" name="圖片 7"/>
          <p:cNvPicPr>
            <a:picLocks noChangeAspect="1"/>
          </p:cNvPicPr>
          <p:nvPr/>
        </p:nvPicPr>
        <p:blipFill rotWithShape="1">
          <a:blip r:embed="rId6" cstate="print">
            <a:extLst>
              <a:ext uri="{28A0092B-C50C-407E-A947-70E740481C1C}">
                <a14:useLocalDpi xmlns:a14="http://schemas.microsoft.com/office/drawing/2010/main" val="0"/>
              </a:ext>
            </a:extLst>
          </a:blip>
          <a:srcRect l="59927" t="1892" r="26486" b="76576"/>
          <a:stretch/>
        </p:blipFill>
        <p:spPr>
          <a:xfrm>
            <a:off x="9278953" y="1302290"/>
            <a:ext cx="1054314" cy="939869"/>
          </a:xfrm>
          <a:prstGeom prst="rect">
            <a:avLst/>
          </a:prstGeom>
        </p:spPr>
      </p:pic>
      <p:pic>
        <p:nvPicPr>
          <p:cNvPr id="9" name="圖片 8">
            <a:extLst>
              <a:ext uri="{FF2B5EF4-FFF2-40B4-BE49-F238E27FC236}">
                <a16:creationId xmlns="" xmlns:a16="http://schemas.microsoft.com/office/drawing/2014/main" id="{251F90E3-3363-E549-94C4-62D3B2106E73}"/>
              </a:ext>
            </a:extLst>
          </p:cNvPr>
          <p:cNvPicPr>
            <a:picLocks noChangeAspect="1"/>
          </p:cNvPicPr>
          <p:nvPr/>
        </p:nvPicPr>
        <p:blipFill rotWithShape="1">
          <a:blip r:embed="rId7">
            <a:extLst/>
          </a:blip>
          <a:srcRect t="2565" b="22282"/>
          <a:stretch/>
        </p:blipFill>
        <p:spPr>
          <a:xfrm>
            <a:off x="6202635" y="1333500"/>
            <a:ext cx="912540" cy="914400"/>
          </a:xfrm>
          <a:prstGeom prst="rect">
            <a:avLst/>
          </a:prstGeom>
        </p:spPr>
      </p:pic>
      <p:sp>
        <p:nvSpPr>
          <p:cNvPr id="5" name="矩形 4"/>
          <p:cNvSpPr/>
          <p:nvPr/>
        </p:nvSpPr>
        <p:spPr>
          <a:xfrm>
            <a:off x="230079" y="1872827"/>
            <a:ext cx="723275" cy="369332"/>
          </a:xfrm>
          <a:prstGeom prst="rect">
            <a:avLst/>
          </a:prstGeom>
        </p:spPr>
        <p:txBody>
          <a:bodyPr wrap="none">
            <a:spAutoFit/>
          </a:bodyPr>
          <a:lstStyle/>
          <a:p>
            <a:pPr lvl="0" algn="ctr">
              <a:defRPr/>
            </a:pPr>
            <a:r>
              <a:rPr lang="zh-TW" altLang="en-US" spc="300" dirty="0">
                <a:solidFill>
                  <a:srgbClr val="657F94"/>
                </a:solidFill>
                <a:effectLst>
                  <a:outerShdw blurRad="50800" dist="38100" dir="2700000" sx="1000" sy="1000" algn="tl" rotWithShape="0">
                    <a:prstClr val="black"/>
                  </a:outerShdw>
                </a:effectLst>
                <a:latin typeface="+mn-ea"/>
              </a:rPr>
              <a:t>工作</a:t>
            </a:r>
            <a:endParaRPr lang="en-US" altLang="zh-TW" spc="300" dirty="0">
              <a:solidFill>
                <a:srgbClr val="657F94"/>
              </a:solidFill>
              <a:effectLst>
                <a:outerShdw blurRad="50800" dist="38100" dir="2700000" sx="1000" sy="1000" algn="tl" rotWithShape="0">
                  <a:prstClr val="black"/>
                </a:outerShdw>
              </a:effectLst>
              <a:latin typeface="+mn-ea"/>
            </a:endParaRPr>
          </a:p>
        </p:txBody>
      </p:sp>
      <p:sp>
        <p:nvSpPr>
          <p:cNvPr id="6" name="矩形 5"/>
          <p:cNvSpPr/>
          <p:nvPr/>
        </p:nvSpPr>
        <p:spPr>
          <a:xfrm>
            <a:off x="576789" y="964168"/>
            <a:ext cx="723275" cy="369332"/>
          </a:xfrm>
          <a:prstGeom prst="rect">
            <a:avLst/>
          </a:prstGeom>
        </p:spPr>
        <p:txBody>
          <a:bodyPr wrap="none">
            <a:spAutoFit/>
          </a:bodyPr>
          <a:lstStyle/>
          <a:p>
            <a:pPr lvl="0" algn="ctr">
              <a:defRPr/>
            </a:pPr>
            <a:r>
              <a:rPr lang="zh-TW" altLang="en-US" spc="300" dirty="0">
                <a:solidFill>
                  <a:srgbClr val="657F94"/>
                </a:solidFill>
                <a:effectLst>
                  <a:outerShdw blurRad="50800" dist="38100" dir="2700000" sx="1000" sy="1000" algn="tl" rotWithShape="0">
                    <a:prstClr val="black"/>
                  </a:outerShdw>
                </a:effectLst>
                <a:latin typeface="+mn-ea"/>
              </a:rPr>
              <a:t>姓名</a:t>
            </a:r>
          </a:p>
        </p:txBody>
      </p:sp>
      <p:pic>
        <p:nvPicPr>
          <p:cNvPr id="12" name="圖片 11"/>
          <p:cNvPicPr>
            <a:picLocks noChangeAspect="1"/>
          </p:cNvPicPr>
          <p:nvPr/>
        </p:nvPicPr>
        <p:blipFill rotWithShape="1">
          <a:blip r:embed="rId8" cstate="print">
            <a:extLst>
              <a:ext uri="{28A0092B-C50C-407E-A947-70E740481C1C}">
                <a14:useLocalDpi xmlns:a14="http://schemas.microsoft.com/office/drawing/2010/main" val="0"/>
              </a:ext>
            </a:extLst>
          </a:blip>
          <a:srcRect t="9155" b="19399"/>
          <a:stretch/>
        </p:blipFill>
        <p:spPr>
          <a:xfrm>
            <a:off x="10790977" y="1302290"/>
            <a:ext cx="991720" cy="944504"/>
          </a:xfrm>
          <a:prstGeom prst="rect">
            <a:avLst/>
          </a:prstGeom>
        </p:spPr>
      </p:pic>
    </p:spTree>
    <p:extLst>
      <p:ext uri="{BB962C8B-B14F-4D97-AF65-F5344CB8AC3E}">
        <p14:creationId xmlns:p14="http://schemas.microsoft.com/office/powerpoint/2010/main" val="1555286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內容版面配置區 5">
            <a:extLst>
              <a:ext uri="{FF2B5EF4-FFF2-40B4-BE49-F238E27FC236}">
                <a16:creationId xmlns="" xmlns:a16="http://schemas.microsoft.com/office/drawing/2014/main" id="{BB7E225C-74FB-214B-B6D6-23B50B8AB36E}"/>
              </a:ext>
            </a:extLst>
          </p:cNvPr>
          <p:cNvGraphicFramePr>
            <a:graphicFrameLocks/>
          </p:cNvGraphicFramePr>
          <p:nvPr>
            <p:extLst>
              <p:ext uri="{D42A27DB-BD31-4B8C-83A1-F6EECF244321}">
                <p14:modId xmlns:p14="http://schemas.microsoft.com/office/powerpoint/2010/main" val="1978749811"/>
              </p:ext>
            </p:extLst>
          </p:nvPr>
        </p:nvGraphicFramePr>
        <p:xfrm>
          <a:off x="172993" y="864974"/>
          <a:ext cx="11843999" cy="5760000"/>
        </p:xfrm>
        <a:graphic>
          <a:graphicData uri="http://schemas.openxmlformats.org/drawingml/2006/table">
            <a:tbl>
              <a:tblPr firstRow="1" bandRow="1">
                <a:tableStyleId>{3B4B98B0-60AC-42C2-AFA5-B58CD77FA1E5}</a:tableStyleId>
              </a:tblPr>
              <a:tblGrid>
                <a:gridCol w="1142240">
                  <a:extLst>
                    <a:ext uri="{9D8B030D-6E8A-4147-A177-3AD203B41FA5}">
                      <a16:colId xmlns="" xmlns:a16="http://schemas.microsoft.com/office/drawing/2014/main" val="20000"/>
                    </a:ext>
                  </a:extLst>
                </a:gridCol>
                <a:gridCol w="1629759">
                  <a:extLst>
                    <a:ext uri="{9D8B030D-6E8A-4147-A177-3AD203B41FA5}">
                      <a16:colId xmlns="" xmlns:a16="http://schemas.microsoft.com/office/drawing/2014/main" val="2302844048"/>
                    </a:ext>
                  </a:extLst>
                </a:gridCol>
                <a:gridCol w="1512000">
                  <a:extLst>
                    <a:ext uri="{9D8B030D-6E8A-4147-A177-3AD203B41FA5}">
                      <a16:colId xmlns="" xmlns:a16="http://schemas.microsoft.com/office/drawing/2014/main" val="3937962"/>
                    </a:ext>
                  </a:extLst>
                </a:gridCol>
                <a:gridCol w="1512000">
                  <a:extLst>
                    <a:ext uri="{9D8B030D-6E8A-4147-A177-3AD203B41FA5}">
                      <a16:colId xmlns="" xmlns:a16="http://schemas.microsoft.com/office/drawing/2014/main" val="3276405863"/>
                    </a:ext>
                  </a:extLst>
                </a:gridCol>
                <a:gridCol w="1512000">
                  <a:extLst>
                    <a:ext uri="{9D8B030D-6E8A-4147-A177-3AD203B41FA5}">
                      <a16:colId xmlns="" xmlns:a16="http://schemas.microsoft.com/office/drawing/2014/main" val="234668072"/>
                    </a:ext>
                  </a:extLst>
                </a:gridCol>
                <a:gridCol w="1512000">
                  <a:extLst>
                    <a:ext uri="{9D8B030D-6E8A-4147-A177-3AD203B41FA5}">
                      <a16:colId xmlns="" xmlns:a16="http://schemas.microsoft.com/office/drawing/2014/main" val="2382761868"/>
                    </a:ext>
                  </a:extLst>
                </a:gridCol>
                <a:gridCol w="1512000">
                  <a:extLst>
                    <a:ext uri="{9D8B030D-6E8A-4147-A177-3AD203B41FA5}">
                      <a16:colId xmlns="" xmlns:a16="http://schemas.microsoft.com/office/drawing/2014/main" val="1432104703"/>
                    </a:ext>
                  </a:extLst>
                </a:gridCol>
                <a:gridCol w="1512000">
                  <a:extLst>
                    <a:ext uri="{9D8B030D-6E8A-4147-A177-3AD203B41FA5}">
                      <a16:colId xmlns="" xmlns:a16="http://schemas.microsoft.com/office/drawing/2014/main" val="2729436689"/>
                    </a:ext>
                  </a:extLst>
                </a:gridCol>
              </a:tblGrid>
              <a:tr h="144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楊沛樺</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陳姿羽</a:t>
                      </a: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洪禎成</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林澄暉</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張彤芸</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蔡延任</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rPr>
                        <a:t>林傳為</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2000" b="0" spc="300" dirty="0">
                        <a:ln>
                          <a:noFill/>
                        </a:ln>
                        <a:solidFill>
                          <a:srgbClr val="657F94"/>
                        </a:solidFill>
                        <a:effectLst>
                          <a:outerShdw blurRad="50800" dist="38100" dir="2700000" sx="1000" sy="1000" algn="tl" rotWithShape="0">
                            <a:prstClr val="black"/>
                          </a:outerShdw>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extLst>
                  <a:ext uri="{0D108BD9-81ED-4DB2-BD59-A6C34878D82A}">
                    <a16:rowId xmlns="" xmlns:a16="http://schemas.microsoft.com/office/drawing/2014/main" val="10000"/>
                  </a:ext>
                </a:extLst>
              </a:tr>
              <a:tr h="2160000">
                <a:tc>
                  <a:txBody>
                    <a:bodyPr/>
                    <a:lstStyle/>
                    <a:p>
                      <a:pPr algn="ctr"/>
                      <a:r>
                        <a:rPr lang="zh-CN" altLang="en-US" sz="1800" b="0" i="0" spc="0" dirty="0">
                          <a:ln>
                            <a:noFill/>
                          </a:ln>
                          <a:solidFill>
                            <a:schemeClr val="bg1"/>
                          </a:solidFill>
                          <a:effectLst/>
                          <a:latin typeface="微軟正黑體" panose="020B0604030504040204" pitchFamily="34" charset="-120"/>
                          <a:ea typeface="微軟正黑體" panose="020B0604030504040204" pitchFamily="34" charset="-120"/>
                        </a:rPr>
                        <a:t>前端</a:t>
                      </a:r>
                      <a:endParaRPr lang="zh-TW" altLang="en-US" sz="1800" b="0" i="0" spc="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前導頁</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首頁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內頁公版</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會員專區</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網站整合</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後台登入頁</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邀請人員</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卡片連動行事曆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邀請人員</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卡片連動行事曆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番茄鐘頁</a:t>
                      </a:r>
                      <a:endParaRPr lang="en-US" altLang="zh-TW" sz="1600" b="0" i="0" kern="1200" spc="0" dirty="0" smtClean="0">
                        <a:ln>
                          <a:noFill/>
                        </a:ln>
                        <a:solidFill>
                          <a:schemeClr val="bg1"/>
                        </a:solidFill>
                        <a:effectLst/>
                        <a:latin typeface="微軟正黑體" panose="020B0604030504040204" pitchFamily="34" charset="-120"/>
                        <a:ea typeface="+mn-ea"/>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分析表設計</a:t>
                      </a:r>
                      <a:endParaRPr lang="zh-TW" altLang="en-US" sz="1600" b="0" i="0" kern="1200" spc="0" dirty="0">
                        <a:ln>
                          <a:noFill/>
                        </a:ln>
                        <a:solidFill>
                          <a:schemeClr val="bg1"/>
                        </a:solidFill>
                        <a:effectLst/>
                        <a:latin typeface="微軟正黑體" panose="020B0604030504040204" pitchFamily="34" charset="-120"/>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rPr>
                        <a:t>商城</a:t>
                      </a: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頁</a:t>
                      </a:r>
                      <a:endParaRPr lang="en-US" altLang="zh-TW" sz="1600" b="0" i="0" spc="0" dirty="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rPr>
                        <a:t>後台</a:t>
                      </a: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頁</a:t>
                      </a:r>
                      <a:endParaRPr lang="zh-TW" altLang="en-US" sz="1600" b="0" i="0" spc="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購物車</a:t>
                      </a:r>
                      <a:endParaRPr lang="en-US" altLang="zh-CN"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公版元件設計</a:t>
                      </a:r>
                      <a:endParaRPr lang="zh-TW" altLang="en-US" sz="1600" b="0" i="0" kern="1200" spc="0" dirty="0">
                        <a:ln>
                          <a:noFill/>
                        </a:ln>
                        <a:solidFill>
                          <a:schemeClr val="bg1"/>
                        </a:solidFill>
                        <a:effectLst/>
                        <a:latin typeface="微軟正黑體" panose="020B0604030504040204" pitchFamily="34" charset="-120"/>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訂單頁</a:t>
                      </a:r>
                      <a:endParaRPr lang="en-US" altLang="zh-TW" sz="1600" b="0" i="0" kern="1200" spc="0" dirty="0" smtClean="0">
                        <a:ln>
                          <a:noFill/>
                        </a:ln>
                        <a:solidFill>
                          <a:schemeClr val="bg1"/>
                        </a:solidFill>
                        <a:effectLst/>
                        <a:latin typeface="微軟正黑體" panose="020B0604030504040204" pitchFamily="34" charset="-120"/>
                        <a:ea typeface="+mn-ea"/>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網站須知頁</a:t>
                      </a:r>
                      <a:endParaRPr lang="en-US" altLang="zh-TW" sz="1600" b="0" i="0" kern="1200" spc="0" dirty="0" smtClean="0">
                        <a:ln>
                          <a:noFill/>
                        </a:ln>
                        <a:solidFill>
                          <a:schemeClr val="bg1"/>
                        </a:solidFill>
                        <a:effectLst/>
                        <a:latin typeface="微軟正黑體" panose="020B0604030504040204" pitchFamily="34" charset="-120"/>
                        <a:ea typeface="+mn-ea"/>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登入註冊頁</a:t>
                      </a:r>
                      <a:endParaRPr lang="en-US" altLang="zh-TW" sz="1600" b="0" i="0" kern="1200" spc="0" dirty="0" smtClean="0">
                        <a:ln>
                          <a:noFill/>
                        </a:ln>
                        <a:solidFill>
                          <a:schemeClr val="bg1"/>
                        </a:solidFill>
                        <a:effectLst/>
                        <a:latin typeface="微軟正黑體" panose="020B0604030504040204" pitchFamily="34" charset="-120"/>
                        <a:ea typeface="+mn-ea"/>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smtClean="0">
                          <a:ln>
                            <a:noFill/>
                          </a:ln>
                          <a:solidFill>
                            <a:schemeClr val="bg1"/>
                          </a:solidFill>
                          <a:effectLst/>
                          <a:latin typeface="微軟正黑體" panose="020B0604030504040204" pitchFamily="34" charset="-120"/>
                          <a:ea typeface="+mn-ea"/>
                          <a:cs typeface="+mn-cs"/>
                        </a:rPr>
                        <a:t>開發人員介紹頁</a:t>
                      </a:r>
                      <a:endParaRPr lang="en-US" altLang="zh-TW" sz="1600" b="0" i="0" kern="1200" spc="0" dirty="0" smtClean="0">
                        <a:ln>
                          <a:noFill/>
                        </a:ln>
                        <a:solidFill>
                          <a:schemeClr val="bg1"/>
                        </a:solidFill>
                        <a:effectLst/>
                        <a:latin typeface="微軟正黑體" panose="020B0604030504040204" pitchFamily="34" charset="-120"/>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2160000">
                <a:tc>
                  <a:txBody>
                    <a:bodyPr/>
                    <a:lstStyle/>
                    <a:p>
                      <a:pPr algn="ctr"/>
                      <a:r>
                        <a:rPr lang="zh-CN" altLang="en-US" sz="1800" b="0" i="0" spc="300" dirty="0">
                          <a:ln>
                            <a:noFill/>
                          </a:ln>
                          <a:solidFill>
                            <a:schemeClr val="bg1"/>
                          </a:solidFill>
                          <a:effectLst/>
                          <a:latin typeface="微軟正黑體" panose="020B0604030504040204" pitchFamily="34" charset="-120"/>
                          <a:ea typeface="微軟正黑體" panose="020B0604030504040204" pitchFamily="34" charset="-120"/>
                        </a:rPr>
                        <a:t>後端</a:t>
                      </a:r>
                      <a:endParaRPr lang="zh-TW" altLang="en-US" sz="1800" b="0" i="0" spc="300" dirty="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會員登入頁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會員註冊頁</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後台登入頁</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後台管理員</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a:t>
                      </a: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會員</a:t>
                      </a:r>
                      <a:endParaRPr lang="en-US" altLang="zh-TW"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專案管理頁</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p>
                      <a:pPr marL="185738" marR="0" lvl="0" indent="-185738" algn="l" defTabSz="914400" rtl="0" eaLnBrk="1" fontAlgn="auto" latinLnBrk="0" hangingPunct="1">
                        <a:lnSpc>
                          <a:spcPts val="2420"/>
                        </a:lnSpc>
                        <a:spcBef>
                          <a:spcPts val="0"/>
                        </a:spcBef>
                        <a:spcAft>
                          <a:spcPts val="0"/>
                        </a:spcAft>
                        <a:buClrTx/>
                        <a:buSzPct val="86000"/>
                        <a:buFont typeface="Arial" panose="020B0604020202020204" pitchFamily="34" charset="0"/>
                        <a:buChar char="•"/>
                        <a:tabLst/>
                        <a:defRPr/>
                      </a:pPr>
                      <a:r>
                        <a:rPr lang="zh-TW" altLang="en-US" sz="1600" b="0" i="0" spc="0" dirty="0" smtClean="0">
                          <a:ln>
                            <a:noFill/>
                          </a:ln>
                          <a:solidFill>
                            <a:schemeClr val="bg1"/>
                          </a:solidFill>
                          <a:effectLst/>
                          <a:latin typeface="微軟正黑體" panose="020B0604030504040204" pitchFamily="34" charset="-120"/>
                          <a:ea typeface="微軟正黑體" panose="020B0604030504040204" pitchFamily="34" charset="-120"/>
                        </a:rPr>
                        <a:t>行事曆</a:t>
                      </a:r>
                      <a:endParaRPr lang="en-US" altLang="zh-TW" sz="1600" b="0" i="0" spc="0" dirty="0" smtClean="0">
                        <a:ln>
                          <a:noFill/>
                        </a:ln>
                        <a:solidFill>
                          <a:schemeClr val="bg1"/>
                        </a:solidFill>
                        <a:effectLst/>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ts val="2420"/>
                        </a:lnSpc>
                        <a:spcBef>
                          <a:spcPts val="0"/>
                        </a:spcBef>
                        <a:spcAft>
                          <a:spcPts val="0"/>
                        </a:spcAft>
                        <a:buClrTx/>
                        <a:buSzPct val="86000"/>
                        <a:buFont typeface="Arial" panose="020B0604020202020204" pitchFamily="34" charset="0"/>
                        <a:buNone/>
                        <a:tabLst/>
                        <a:defRPr/>
                      </a:pP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番茄鐘</a:t>
                      </a: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分析</a:t>
                      </a: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表</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lnSpc>
                          <a:spcPts val="2420"/>
                        </a:lnSpc>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商城商品新增、</a:t>
                      </a:r>
                      <a:endParaRPr lang="en-US" altLang="zh-CN"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p>
                      <a:pPr marL="0" algn="l" defTabSz="914400" rtl="0" eaLnBrk="1" latinLnBrk="0" hangingPunct="1">
                        <a:lnSpc>
                          <a:spcPts val="2420"/>
                        </a:lnSpc>
                      </a:pP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修改</a:t>
                      </a: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a:t>
                      </a:r>
                      <a:r>
                        <a:rPr lang="zh-TW"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上</a:t>
                      </a:r>
                      <a:r>
                        <a:rPr lang="zh-CN" altLang="en-US" sz="1600" b="0" i="0" kern="1200" spc="0" dirty="0" smtClean="0">
                          <a:ln>
                            <a:noFill/>
                          </a:ln>
                          <a:solidFill>
                            <a:schemeClr val="bg1"/>
                          </a:solidFill>
                          <a:effectLst/>
                          <a:latin typeface="微軟正黑體" panose="020B0604030504040204" pitchFamily="34" charset="-120"/>
                          <a:ea typeface="微軟正黑體" panose="020B0604030504040204" pitchFamily="34" charset="-120"/>
                          <a:cs typeface="+mn-cs"/>
                        </a:rPr>
                        <a:t>下</a:t>
                      </a:r>
                      <a:r>
                        <a:rPr lang="zh-CN"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架</a:t>
                      </a:r>
                      <a:endPar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後台訂單管理</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Pct val="86000"/>
                        <a:buFontTx/>
                        <a:buNone/>
                        <a:tabLst/>
                        <a:defRPr/>
                      </a:pPr>
                      <a:r>
                        <a:rPr lang="zh-TW" altLang="en-US" sz="1600" b="0" i="0" kern="1200" spc="0" dirty="0">
                          <a:ln>
                            <a:noFill/>
                          </a:ln>
                          <a:solidFill>
                            <a:schemeClr val="bg1"/>
                          </a:solidFill>
                          <a:effectLst/>
                          <a:latin typeface="微軟正黑體" panose="020B0604030504040204" pitchFamily="34" charset="-120"/>
                          <a:ea typeface="微軟正黑體" panose="020B0604030504040204" pitchFamily="34" charset="-120"/>
                          <a:cs typeface="+mn-cs"/>
                        </a:rPr>
                        <a:t>後台訂單管理</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7" name="文本占位符 21">
            <a:extLst>
              <a:ext uri="{FF2B5EF4-FFF2-40B4-BE49-F238E27FC236}">
                <a16:creationId xmlns="" xmlns:a16="http://schemas.microsoft.com/office/drawing/2014/main" id="{E46FABE5-A25E-1D48-8762-F1AE85262513}"/>
              </a:ext>
            </a:extLst>
          </p:cNvPr>
          <p:cNvSpPr txBox="1">
            <a:spLocks/>
          </p:cNvSpPr>
          <p:nvPr/>
        </p:nvSpPr>
        <p:spPr>
          <a:xfrm>
            <a:off x="172993" y="180831"/>
            <a:ext cx="5501575" cy="57293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4800" b="1" i="0" kern="1200" spc="600">
                <a:solidFill>
                  <a:schemeClr val="bg1"/>
                </a:solidFill>
                <a:effectLst>
                  <a:outerShdw blurRad="38100" dist="38100" dir="2700000" algn="tl">
                    <a:srgbClr val="000000">
                      <a:alpha val="31000"/>
                    </a:srgbClr>
                  </a:outerShdw>
                  <a:reflection blurRad="6350" endPos="0" dir="5400000" sy="-100000" algn="bl" rotWithShape="0"/>
                </a:effectLst>
                <a:latin typeface="Microsoft JhengHei" panose="020B0604030504040204" pitchFamily="34" charset="-120"/>
                <a:ea typeface="Microsoft JhengHei" panose="020B0604030504040204" pitchFamily="34" charset="-120"/>
                <a:cs typeface="Microsoft Himalaya"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人力</a:t>
            </a:r>
            <a:r>
              <a:rPr lang="zh-CN" altLang="en-US" dirty="0" smtClean="0"/>
              <a:t>分工</a:t>
            </a:r>
            <a:r>
              <a:rPr lang="en-US" altLang="zh-CN" dirty="0" smtClean="0"/>
              <a:t>-2</a:t>
            </a:r>
            <a:endParaRPr lang="zh-CN" altLang="en-US" dirty="0"/>
          </a:p>
        </p:txBody>
      </p:sp>
      <p:pic>
        <p:nvPicPr>
          <p:cNvPr id="8" name="圖片 7">
            <a:extLst>
              <a:ext uri="{FF2B5EF4-FFF2-40B4-BE49-F238E27FC236}">
                <a16:creationId xmlns="" xmlns:a16="http://schemas.microsoft.com/office/drawing/2014/main" id="{04D46D38-D76C-DA43-B9CA-9F967F567C98}"/>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50000"/>
                    </a14:imgEffect>
                  </a14:imgLayer>
                </a14:imgProps>
              </a:ext>
            </a:extLst>
          </a:blip>
          <a:srcRect l="5939" t="-67" r="8050" b="32463"/>
          <a:stretch/>
        </p:blipFill>
        <p:spPr>
          <a:xfrm>
            <a:off x="7701066" y="1292016"/>
            <a:ext cx="991996" cy="988847"/>
          </a:xfrm>
          <a:prstGeom prst="rect">
            <a:avLst/>
          </a:prstGeom>
        </p:spPr>
      </p:pic>
      <p:pic>
        <p:nvPicPr>
          <p:cNvPr id="9" name="圖片 8">
            <a:extLst>
              <a:ext uri="{FF2B5EF4-FFF2-40B4-BE49-F238E27FC236}">
                <a16:creationId xmlns="" xmlns:a16="http://schemas.microsoft.com/office/drawing/2014/main" id="{5C17D687-89D2-4F43-88C8-243028540BD1}"/>
              </a:ext>
            </a:extLst>
          </p:cNvPr>
          <p:cNvPicPr>
            <a:picLocks noChangeAspect="1"/>
          </p:cNvPicPr>
          <p:nvPr/>
        </p:nvPicPr>
        <p:blipFill>
          <a:blip r:embed="rId3"/>
          <a:stretch>
            <a:fillRect/>
          </a:stretch>
        </p:blipFill>
        <p:spPr>
          <a:xfrm>
            <a:off x="3241385" y="1292016"/>
            <a:ext cx="939869" cy="988847"/>
          </a:xfrm>
          <a:prstGeom prst="rect">
            <a:avLst/>
          </a:prstGeom>
        </p:spPr>
      </p:pic>
      <p:pic>
        <p:nvPicPr>
          <p:cNvPr id="10" name="圖片 9">
            <a:extLst>
              <a:ext uri="{FF2B5EF4-FFF2-40B4-BE49-F238E27FC236}">
                <a16:creationId xmlns="" xmlns:a16="http://schemas.microsoft.com/office/drawing/2014/main" id="{453194F5-2C28-8B4B-91F0-45EA4C6F2D33}"/>
              </a:ext>
            </a:extLst>
          </p:cNvPr>
          <p:cNvPicPr>
            <a:picLocks noChangeAspect="1"/>
          </p:cNvPicPr>
          <p:nvPr/>
        </p:nvPicPr>
        <p:blipFill rotWithShape="1">
          <a:blip r:embed="rId4"/>
          <a:srcRect b="30546"/>
          <a:stretch/>
        </p:blipFill>
        <p:spPr>
          <a:xfrm>
            <a:off x="4772416" y="1292017"/>
            <a:ext cx="902152" cy="988846"/>
          </a:xfrm>
          <a:prstGeom prst="rect">
            <a:avLst/>
          </a:prstGeom>
        </p:spPr>
      </p:pic>
      <p:pic>
        <p:nvPicPr>
          <p:cNvPr id="11" name="圖片 10"/>
          <p:cNvPicPr>
            <a:picLocks noChangeAspect="1"/>
          </p:cNvPicPr>
          <p:nvPr/>
        </p:nvPicPr>
        <p:blipFill rotWithShape="1">
          <a:blip r:embed="rId5"/>
          <a:srcRect b="26774"/>
          <a:stretch/>
        </p:blipFill>
        <p:spPr>
          <a:xfrm>
            <a:off x="1646592" y="1305343"/>
            <a:ext cx="952261" cy="975520"/>
          </a:xfrm>
          <a:prstGeom prst="rect">
            <a:avLst/>
          </a:prstGeom>
        </p:spPr>
      </p:pic>
      <p:sp>
        <p:nvSpPr>
          <p:cNvPr id="16" name="矩形 15"/>
          <p:cNvSpPr/>
          <p:nvPr/>
        </p:nvSpPr>
        <p:spPr>
          <a:xfrm>
            <a:off x="230079" y="1872827"/>
            <a:ext cx="723275" cy="369332"/>
          </a:xfrm>
          <a:prstGeom prst="rect">
            <a:avLst/>
          </a:prstGeom>
        </p:spPr>
        <p:txBody>
          <a:bodyPr wrap="none">
            <a:spAutoFit/>
          </a:bodyPr>
          <a:lstStyle/>
          <a:p>
            <a:pPr lvl="0" algn="ctr">
              <a:defRPr/>
            </a:pPr>
            <a:r>
              <a:rPr lang="zh-TW" altLang="en-US" spc="300" dirty="0">
                <a:solidFill>
                  <a:srgbClr val="657F94"/>
                </a:solidFill>
                <a:effectLst>
                  <a:outerShdw blurRad="50800" dist="38100" dir="2700000" sx="1000" sy="1000" algn="tl" rotWithShape="0">
                    <a:prstClr val="black"/>
                  </a:outerShdw>
                </a:effectLst>
                <a:latin typeface="+mn-ea"/>
              </a:rPr>
              <a:t>工作</a:t>
            </a:r>
            <a:endParaRPr lang="en-US" altLang="zh-TW" spc="300" dirty="0">
              <a:solidFill>
                <a:srgbClr val="657F94"/>
              </a:solidFill>
              <a:effectLst>
                <a:outerShdw blurRad="50800" dist="38100" dir="2700000" sx="1000" sy="1000" algn="tl" rotWithShape="0">
                  <a:prstClr val="black"/>
                </a:outerShdw>
              </a:effectLst>
              <a:latin typeface="+mn-ea"/>
            </a:endParaRPr>
          </a:p>
        </p:txBody>
      </p:sp>
      <p:sp>
        <p:nvSpPr>
          <p:cNvPr id="17" name="矩形 16"/>
          <p:cNvSpPr/>
          <p:nvPr/>
        </p:nvSpPr>
        <p:spPr>
          <a:xfrm>
            <a:off x="576789" y="964168"/>
            <a:ext cx="723275" cy="369332"/>
          </a:xfrm>
          <a:prstGeom prst="rect">
            <a:avLst/>
          </a:prstGeom>
        </p:spPr>
        <p:txBody>
          <a:bodyPr wrap="none">
            <a:spAutoFit/>
          </a:bodyPr>
          <a:lstStyle/>
          <a:p>
            <a:pPr lvl="0" algn="ctr">
              <a:defRPr/>
            </a:pPr>
            <a:r>
              <a:rPr lang="zh-TW" altLang="en-US" spc="300" dirty="0">
                <a:solidFill>
                  <a:srgbClr val="657F94"/>
                </a:solidFill>
                <a:effectLst>
                  <a:outerShdw blurRad="50800" dist="38100" dir="2700000" sx="1000" sy="1000" algn="tl" rotWithShape="0">
                    <a:prstClr val="black"/>
                  </a:outerShdw>
                </a:effectLst>
                <a:latin typeface="+mn-ea"/>
              </a:rPr>
              <a:t>姓名</a:t>
            </a:r>
          </a:p>
        </p:txBody>
      </p:sp>
      <p:pic>
        <p:nvPicPr>
          <p:cNvPr id="14" name="圖片 13"/>
          <p:cNvPicPr>
            <a:picLocks noChangeAspect="1"/>
          </p:cNvPicPr>
          <p:nvPr/>
        </p:nvPicPr>
        <p:blipFill rotWithShape="1">
          <a:blip r:embed="rId6" cstate="print">
            <a:extLst>
              <a:ext uri="{28A0092B-C50C-407E-A947-70E740481C1C}">
                <a14:useLocalDpi xmlns:a14="http://schemas.microsoft.com/office/drawing/2010/main" val="0"/>
              </a:ext>
            </a:extLst>
          </a:blip>
          <a:srcRect t="9155" b="19399"/>
          <a:stretch/>
        </p:blipFill>
        <p:spPr>
          <a:xfrm>
            <a:off x="10790977" y="1302290"/>
            <a:ext cx="991720" cy="944504"/>
          </a:xfrm>
          <a:prstGeom prst="rect">
            <a:avLst/>
          </a:prstGeom>
        </p:spPr>
      </p:pic>
      <p:pic>
        <p:nvPicPr>
          <p:cNvPr id="15" name="圖片 14"/>
          <p:cNvPicPr>
            <a:picLocks noChangeAspect="1"/>
          </p:cNvPicPr>
          <p:nvPr/>
        </p:nvPicPr>
        <p:blipFill rotWithShape="1">
          <a:blip r:embed="rId7" cstate="print">
            <a:extLst>
              <a:ext uri="{28A0092B-C50C-407E-A947-70E740481C1C}">
                <a14:useLocalDpi xmlns:a14="http://schemas.microsoft.com/office/drawing/2010/main" val="0"/>
              </a:ext>
            </a:extLst>
          </a:blip>
          <a:srcRect l="59927" t="1892" r="26486" b="76576"/>
          <a:stretch/>
        </p:blipFill>
        <p:spPr>
          <a:xfrm>
            <a:off x="9278953" y="1302290"/>
            <a:ext cx="1054314" cy="939869"/>
          </a:xfrm>
          <a:prstGeom prst="rect">
            <a:avLst/>
          </a:prstGeom>
        </p:spPr>
      </p:pic>
      <p:pic>
        <p:nvPicPr>
          <p:cNvPr id="18" name="圖片 17">
            <a:extLst>
              <a:ext uri="{FF2B5EF4-FFF2-40B4-BE49-F238E27FC236}">
                <a16:creationId xmlns="" xmlns:a16="http://schemas.microsoft.com/office/drawing/2014/main" id="{251F90E3-3363-E549-94C4-62D3B2106E73}"/>
              </a:ext>
            </a:extLst>
          </p:cNvPr>
          <p:cNvPicPr>
            <a:picLocks noChangeAspect="1"/>
          </p:cNvPicPr>
          <p:nvPr/>
        </p:nvPicPr>
        <p:blipFill rotWithShape="1">
          <a:blip r:embed="rId8">
            <a:extLst/>
          </a:blip>
          <a:srcRect t="2565" b="22282"/>
          <a:stretch/>
        </p:blipFill>
        <p:spPr>
          <a:xfrm>
            <a:off x="6202635" y="1333500"/>
            <a:ext cx="912540" cy="914400"/>
          </a:xfrm>
          <a:prstGeom prst="rect">
            <a:avLst/>
          </a:prstGeom>
        </p:spPr>
      </p:pic>
    </p:spTree>
    <p:extLst>
      <p:ext uri="{BB962C8B-B14F-4D97-AF65-F5344CB8AC3E}">
        <p14:creationId xmlns:p14="http://schemas.microsoft.com/office/powerpoint/2010/main" val="1540455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3">
            <a:extLst>
              <a:ext uri="{FF2B5EF4-FFF2-40B4-BE49-F238E27FC236}">
                <a16:creationId xmlns="" xmlns:a16="http://schemas.microsoft.com/office/drawing/2014/main" id="{31E94F85-20C1-FA4A-8A74-F7C4FDCC2DC7}"/>
              </a:ext>
            </a:extLst>
          </p:cNvPr>
          <p:cNvSpPr/>
          <p:nvPr/>
        </p:nvSpPr>
        <p:spPr>
          <a:xfrm>
            <a:off x="2931042" y="802602"/>
            <a:ext cx="6329916" cy="6329914"/>
          </a:xfrm>
          <a:prstGeom prst="ellipse">
            <a:avLst/>
          </a:prstGeom>
          <a:noFill/>
          <a:ln>
            <a:gradFill flip="none" rotWithShape="1">
              <a:gsLst>
                <a:gs pos="33000">
                  <a:srgbClr val="FFFFFF">
                    <a:alpha val="0"/>
                  </a:srgbClr>
                </a:gs>
                <a:gs pos="0">
                  <a:schemeClr val="bg1">
                    <a:alpha val="0"/>
                  </a:schemeClr>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4">
            <a:extLst>
              <a:ext uri="{FF2B5EF4-FFF2-40B4-BE49-F238E27FC236}">
                <a16:creationId xmlns="" xmlns:a16="http://schemas.microsoft.com/office/drawing/2014/main" id="{86A76C5A-761A-B242-8129-EB9349760C4D}"/>
              </a:ext>
            </a:extLst>
          </p:cNvPr>
          <p:cNvSpPr/>
          <p:nvPr/>
        </p:nvSpPr>
        <p:spPr>
          <a:xfrm>
            <a:off x="2849217" y="720777"/>
            <a:ext cx="6493566" cy="6493564"/>
          </a:xfrm>
          <a:prstGeom prst="ellipse">
            <a:avLst/>
          </a:prstGeom>
          <a:noFill/>
          <a:ln>
            <a:gradFill flip="none" rotWithShape="1">
              <a:gsLst>
                <a:gs pos="21000">
                  <a:srgbClr val="FFFFFF">
                    <a:alpha val="0"/>
                  </a:srgbClr>
                </a:gs>
                <a:gs pos="0">
                  <a:schemeClr val="bg1">
                    <a:alpha val="0"/>
                  </a:schemeClr>
                </a:gs>
                <a:gs pos="100000">
                  <a:schemeClr val="bg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5">
            <a:extLst>
              <a:ext uri="{FF2B5EF4-FFF2-40B4-BE49-F238E27FC236}">
                <a16:creationId xmlns="" xmlns:a16="http://schemas.microsoft.com/office/drawing/2014/main" id="{15B115D4-8442-9B47-A500-47F5E455E4B1}"/>
              </a:ext>
            </a:extLst>
          </p:cNvPr>
          <p:cNvSpPr/>
          <p:nvPr/>
        </p:nvSpPr>
        <p:spPr>
          <a:xfrm>
            <a:off x="3109784" y="982738"/>
            <a:ext cx="5972432" cy="5972430"/>
          </a:xfrm>
          <a:prstGeom prst="ellipse">
            <a:avLst/>
          </a:prstGeom>
          <a:gradFill>
            <a:gsLst>
              <a:gs pos="33000">
                <a:srgbClr val="FFFFFF">
                  <a:alpha val="0"/>
                </a:srgbClr>
              </a:gs>
              <a:gs pos="0">
                <a:schemeClr val="bg1">
                  <a:alpha val="0"/>
                </a:schemeClr>
              </a:gs>
              <a:gs pos="100000">
                <a:schemeClr val="bg1">
                  <a:alpha val="58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21">
            <a:extLst>
              <a:ext uri="{FF2B5EF4-FFF2-40B4-BE49-F238E27FC236}">
                <a16:creationId xmlns="" xmlns:a16="http://schemas.microsoft.com/office/drawing/2014/main" id="{8EA91A74-06D3-5D49-9FC1-9377173460DF}"/>
              </a:ext>
            </a:extLst>
          </p:cNvPr>
          <p:cNvSpPr txBox="1">
            <a:spLocks/>
          </p:cNvSpPr>
          <p:nvPr/>
        </p:nvSpPr>
        <p:spPr>
          <a:xfrm>
            <a:off x="4594964" y="4836010"/>
            <a:ext cx="3002072" cy="849201"/>
          </a:xfrm>
          <a:prstGeom prst="rect">
            <a:avLst/>
          </a:prstGeom>
          <a:effectLst/>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4800" b="1" i="0" kern="1200" spc="600">
                <a:solidFill>
                  <a:schemeClr val="bg1"/>
                </a:solidFill>
                <a:effectLst>
                  <a:outerShdw blurRad="38100" dist="38100" dir="2700000" algn="tl">
                    <a:srgbClr val="000000">
                      <a:alpha val="31000"/>
                    </a:srgbClr>
                  </a:outerShdw>
                  <a:reflection blurRad="6350" endPos="0" dir="5400000" sy="-100000" algn="bl" rotWithShape="0"/>
                </a:effectLst>
                <a:latin typeface="Microsoft JhengHei" panose="020B0604030504040204" pitchFamily="34" charset="-120"/>
                <a:ea typeface="Microsoft JhengHei" panose="020B0604030504040204" pitchFamily="34" charset="-120"/>
                <a:cs typeface="Microsoft Himalaya"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icrosoft JhengHei" panose="020B0604030504040204" pitchFamily="34" charset="-120"/>
                <a:ea typeface="Microsoft JhengHei"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effectLst>
                  <a:outerShdw blurRad="38100" dist="38100" dir="2700000" sx="1000" sy="1000" algn="tl">
                    <a:srgbClr val="000000"/>
                  </a:outerShdw>
                  <a:reflection blurRad="6350" endPos="0" dir="5400000" sy="-100000" algn="bl" rotWithShape="0"/>
                </a:effectLst>
              </a:rPr>
              <a:t>報告結束</a:t>
            </a:r>
            <a:endParaRPr lang="zh-CN" altLang="en-US" dirty="0">
              <a:effectLst>
                <a:outerShdw sx="1000" sy="1000" algn="tl">
                  <a:srgbClr val="000000"/>
                </a:outerShdw>
                <a:reflection blurRad="6350" endPos="0" dir="5400000" sy="-100000" algn="bl" rotWithShape="0"/>
              </a:effectLst>
            </a:endParaRPr>
          </a:p>
        </p:txBody>
      </p:sp>
      <p:sp>
        <p:nvSpPr>
          <p:cNvPr id="9" name="矩形 8">
            <a:extLst>
              <a:ext uri="{FF2B5EF4-FFF2-40B4-BE49-F238E27FC236}">
                <a16:creationId xmlns="" xmlns:a16="http://schemas.microsoft.com/office/drawing/2014/main" id="{D71C8F9E-622E-8D43-9E23-33251D43B865}"/>
              </a:ext>
            </a:extLst>
          </p:cNvPr>
          <p:cNvSpPr/>
          <p:nvPr/>
        </p:nvSpPr>
        <p:spPr>
          <a:xfrm>
            <a:off x="4052011" y="5668789"/>
            <a:ext cx="4087979" cy="400110"/>
          </a:xfrm>
          <a:prstGeom prst="rect">
            <a:avLst/>
          </a:prstGeom>
          <a:effectLst/>
        </p:spPr>
        <p:txBody>
          <a:bodyPr wrap="none">
            <a:spAutoFit/>
          </a:bodyPr>
          <a:lstStyle/>
          <a:p>
            <a:r>
              <a:rPr lang="en" altLang="zh-TW" sz="2000" spc="300" dirty="0">
                <a:solidFill>
                  <a:schemeClr val="bg1"/>
                </a:solidFill>
                <a:effectLst>
                  <a:reflection blurRad="6350" endPos="0" dir="5400000" sy="-100000" algn="bl" rotWithShape="0"/>
                </a:effectLst>
              </a:rPr>
              <a:t>Thanks for your attention.</a:t>
            </a:r>
            <a:endParaRPr lang="zh-TW" altLang="en-US" sz="2000" spc="300" dirty="0">
              <a:solidFill>
                <a:schemeClr val="bg1"/>
              </a:solidFill>
              <a:effectLst>
                <a:reflection blurRad="6350" endPos="0" dir="5400000" sy="-100000" algn="bl" rotWithShape="0"/>
              </a:effectLst>
            </a:endParaRPr>
          </a:p>
        </p:txBody>
      </p:sp>
      <p:pic>
        <p:nvPicPr>
          <p:cNvPr id="19" name="圖片 18">
            <a:extLst>
              <a:ext uri="{FF2B5EF4-FFF2-40B4-BE49-F238E27FC236}">
                <a16:creationId xmlns="" xmlns:a16="http://schemas.microsoft.com/office/drawing/2014/main" id="{57AE5855-D2F2-6447-B95A-E993D53B1C85}"/>
              </a:ext>
            </a:extLst>
          </p:cNvPr>
          <p:cNvPicPr>
            <a:picLocks noChangeAspect="1"/>
          </p:cNvPicPr>
          <p:nvPr/>
        </p:nvPicPr>
        <p:blipFill>
          <a:blip r:embed="rId2"/>
          <a:stretch>
            <a:fillRect/>
          </a:stretch>
        </p:blipFill>
        <p:spPr>
          <a:xfrm>
            <a:off x="4701973" y="1867819"/>
            <a:ext cx="2788055" cy="2788055"/>
          </a:xfrm>
          <a:prstGeom prst="rect">
            <a:avLst/>
          </a:prstGeom>
        </p:spPr>
      </p:pic>
    </p:spTree>
    <p:extLst>
      <p:ext uri="{BB962C8B-B14F-4D97-AF65-F5344CB8AC3E}">
        <p14:creationId xmlns:p14="http://schemas.microsoft.com/office/powerpoint/2010/main" val="352202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40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childTnLst>
                          </p:cTn>
                        </p:par>
                        <p:par>
                          <p:cTn id="14" fill="hold">
                            <p:stCondLst>
                              <p:cond delay="900"/>
                            </p:stCondLst>
                            <p:childTnLst>
                              <p:par>
                                <p:cTn id="15" presetID="42"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anim calcmode="lin" valueType="num">
                                      <p:cBhvr>
                                        <p:cTn id="18" dur="250" fill="hold"/>
                                        <p:tgtEl>
                                          <p:spTgt spid="19"/>
                                        </p:tgtEl>
                                        <p:attrNameLst>
                                          <p:attrName>ppt_x</p:attrName>
                                        </p:attrNameLst>
                                      </p:cBhvr>
                                      <p:tavLst>
                                        <p:tav tm="0">
                                          <p:val>
                                            <p:strVal val="#ppt_x"/>
                                          </p:val>
                                        </p:tav>
                                        <p:tav tm="100000">
                                          <p:val>
                                            <p:strVal val="#ppt_x"/>
                                          </p:val>
                                        </p:tav>
                                      </p:tavLst>
                                    </p:anim>
                                    <p:anim calcmode="lin" valueType="num">
                                      <p:cBhvr>
                                        <p:cTn id="19" dur="25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anim calcmode="lin" valueType="num">
                                      <p:cBhvr>
                                        <p:cTn id="23" dur="250" fill="hold"/>
                                        <p:tgtEl>
                                          <p:spTgt spid="18"/>
                                        </p:tgtEl>
                                        <p:attrNameLst>
                                          <p:attrName>ppt_x</p:attrName>
                                        </p:attrNameLst>
                                      </p:cBhvr>
                                      <p:tavLst>
                                        <p:tav tm="0">
                                          <p:val>
                                            <p:strVal val="#ppt_x"/>
                                          </p:val>
                                        </p:tav>
                                        <p:tav tm="100000">
                                          <p:val>
                                            <p:strVal val="#ppt_x"/>
                                          </p:val>
                                        </p:tav>
                                      </p:tavLst>
                                    </p:anim>
                                    <p:anim calcmode="lin" valueType="num">
                                      <p:cBhvr>
                                        <p:cTn id="24" dur="25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群組 58">
            <a:extLst>
              <a:ext uri="{FF2B5EF4-FFF2-40B4-BE49-F238E27FC236}">
                <a16:creationId xmlns="" xmlns:a16="http://schemas.microsoft.com/office/drawing/2014/main" id="{FD4683EA-EAA5-3342-88D0-3C36EAC48301}"/>
              </a:ext>
            </a:extLst>
          </p:cNvPr>
          <p:cNvGrpSpPr/>
          <p:nvPr/>
        </p:nvGrpSpPr>
        <p:grpSpPr>
          <a:xfrm>
            <a:off x="3223712" y="699596"/>
            <a:ext cx="505446" cy="505446"/>
            <a:chOff x="2627370" y="699596"/>
            <a:chExt cx="505446" cy="505446"/>
          </a:xfrm>
        </p:grpSpPr>
        <p:sp>
          <p:nvSpPr>
            <p:cNvPr id="3" name="椭圆 21">
              <a:extLst>
                <a:ext uri="{FF2B5EF4-FFF2-40B4-BE49-F238E27FC236}">
                  <a16:creationId xmlns="" xmlns:a16="http://schemas.microsoft.com/office/drawing/2014/main" id="{1538585D-77ED-2A40-AE43-2DA6D85C5484}"/>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6" name="椭圆 28">
              <a:extLst>
                <a:ext uri="{FF2B5EF4-FFF2-40B4-BE49-F238E27FC236}">
                  <a16:creationId xmlns="" xmlns:a16="http://schemas.microsoft.com/office/drawing/2014/main" id="{87486132-87A0-2842-B684-3893C4B78A9F}"/>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7" name="椭圆 29">
              <a:extLst>
                <a:ext uri="{FF2B5EF4-FFF2-40B4-BE49-F238E27FC236}">
                  <a16:creationId xmlns="" xmlns:a16="http://schemas.microsoft.com/office/drawing/2014/main" id="{1143AE0E-F6F3-C14B-9B83-B6389749D8CC}"/>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8" name="椭圆 30">
              <a:extLst>
                <a:ext uri="{FF2B5EF4-FFF2-40B4-BE49-F238E27FC236}">
                  <a16:creationId xmlns="" xmlns:a16="http://schemas.microsoft.com/office/drawing/2014/main" id="{E26B0401-070A-C146-BC6E-3EC203ABE007}"/>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grpSp>
        <p:nvGrpSpPr>
          <p:cNvPr id="60" name="群組 59">
            <a:extLst>
              <a:ext uri="{FF2B5EF4-FFF2-40B4-BE49-F238E27FC236}">
                <a16:creationId xmlns="" xmlns:a16="http://schemas.microsoft.com/office/drawing/2014/main" id="{B184FBBA-28C7-F04D-867E-30E2DB9A3757}"/>
              </a:ext>
            </a:extLst>
          </p:cNvPr>
          <p:cNvGrpSpPr/>
          <p:nvPr/>
        </p:nvGrpSpPr>
        <p:grpSpPr>
          <a:xfrm>
            <a:off x="3223712" y="1496028"/>
            <a:ext cx="505446" cy="505446"/>
            <a:chOff x="3121770" y="1501145"/>
            <a:chExt cx="505446" cy="505446"/>
          </a:xfrm>
        </p:grpSpPr>
        <p:sp>
          <p:nvSpPr>
            <p:cNvPr id="4" name="椭圆 22">
              <a:extLst>
                <a:ext uri="{FF2B5EF4-FFF2-40B4-BE49-F238E27FC236}">
                  <a16:creationId xmlns="" xmlns:a16="http://schemas.microsoft.com/office/drawing/2014/main" id="{5BBD49E4-3243-3846-8802-D29BE1A77C6D}"/>
                </a:ext>
              </a:extLst>
            </p:cNvPr>
            <p:cNvSpPr/>
            <p:nvPr/>
          </p:nvSpPr>
          <p:spPr>
            <a:xfrm flipV="1">
              <a:off x="3244703" y="1617475"/>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5" name="椭圆 32">
              <a:extLst>
                <a:ext uri="{FF2B5EF4-FFF2-40B4-BE49-F238E27FC236}">
                  <a16:creationId xmlns="" xmlns:a16="http://schemas.microsoft.com/office/drawing/2014/main" id="{AEC3D7AF-EA76-C545-B217-DC3AC5013250}"/>
                </a:ext>
              </a:extLst>
            </p:cNvPr>
            <p:cNvSpPr>
              <a:spLocks noChangeAspect="1"/>
            </p:cNvSpPr>
            <p:nvPr/>
          </p:nvSpPr>
          <p:spPr>
            <a:xfrm>
              <a:off x="3121770" y="1501145"/>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9" name="椭圆 33">
              <a:extLst>
                <a:ext uri="{FF2B5EF4-FFF2-40B4-BE49-F238E27FC236}">
                  <a16:creationId xmlns="" xmlns:a16="http://schemas.microsoft.com/office/drawing/2014/main" id="{72E3879F-6495-A645-A3D4-5F340E7F5B24}"/>
                </a:ext>
              </a:extLst>
            </p:cNvPr>
            <p:cNvSpPr>
              <a:spLocks noChangeAspect="1"/>
            </p:cNvSpPr>
            <p:nvPr/>
          </p:nvSpPr>
          <p:spPr>
            <a:xfrm>
              <a:off x="3147042" y="1526417"/>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0" name="椭圆 34">
              <a:extLst>
                <a:ext uri="{FF2B5EF4-FFF2-40B4-BE49-F238E27FC236}">
                  <a16:creationId xmlns="" xmlns:a16="http://schemas.microsoft.com/office/drawing/2014/main" id="{6AB9BBEB-AE6A-F249-B0B5-C314AD5BC10A}"/>
                </a:ext>
              </a:extLst>
            </p:cNvPr>
            <p:cNvSpPr>
              <a:spLocks noChangeAspect="1"/>
            </p:cNvSpPr>
            <p:nvPr/>
          </p:nvSpPr>
          <p:spPr>
            <a:xfrm>
              <a:off x="3172315" y="1551690"/>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11" name="文本框 42">
            <a:extLst>
              <a:ext uri="{FF2B5EF4-FFF2-40B4-BE49-F238E27FC236}">
                <a16:creationId xmlns="" xmlns:a16="http://schemas.microsoft.com/office/drawing/2014/main" id="{CEA375E6-51EA-824A-8B1C-25373A466FC6}"/>
              </a:ext>
            </a:extLst>
          </p:cNvPr>
          <p:cNvSpPr txBox="1"/>
          <p:nvPr/>
        </p:nvSpPr>
        <p:spPr>
          <a:xfrm>
            <a:off x="3825194" y="1537616"/>
            <a:ext cx="2075910" cy="461665"/>
          </a:xfrm>
          <a:prstGeom prst="rect">
            <a:avLst/>
          </a:prstGeom>
          <a:noFill/>
        </p:spPr>
        <p:txBody>
          <a:bodyPr wrap="square" rtlCol="0">
            <a:spAutoFit/>
          </a:bodyPr>
          <a:lstStyle/>
          <a:p>
            <a:r>
              <a:rPr lang="zh-CN" altLang="en-US" sz="2400" spc="600" dirty="0">
                <a:solidFill>
                  <a:schemeClr val="bg1"/>
                </a:solidFill>
                <a:latin typeface="微軟正黑體" panose="020B0604030504040204" pitchFamily="34" charset="-120"/>
                <a:ea typeface="微軟正黑體" panose="020B0604030504040204" pitchFamily="34" charset="-120"/>
              </a:rPr>
              <a:t>網站目的</a:t>
            </a:r>
          </a:p>
        </p:txBody>
      </p:sp>
      <p:sp>
        <p:nvSpPr>
          <p:cNvPr id="12" name="文本框 43">
            <a:extLst>
              <a:ext uri="{FF2B5EF4-FFF2-40B4-BE49-F238E27FC236}">
                <a16:creationId xmlns="" xmlns:a16="http://schemas.microsoft.com/office/drawing/2014/main" id="{FE27007D-44E1-7C41-BC9E-12F9AC05D866}"/>
              </a:ext>
            </a:extLst>
          </p:cNvPr>
          <p:cNvSpPr txBox="1"/>
          <p:nvPr/>
        </p:nvSpPr>
        <p:spPr>
          <a:xfrm>
            <a:off x="3825194" y="742396"/>
            <a:ext cx="954107" cy="461665"/>
          </a:xfrm>
          <a:prstGeom prst="rect">
            <a:avLst/>
          </a:prstGeom>
          <a:noFill/>
        </p:spPr>
        <p:txBody>
          <a:bodyPr wrap="none" rtlCol="0">
            <a:spAutoFit/>
          </a:bodyPr>
          <a:lstStyle/>
          <a:p>
            <a:r>
              <a:rPr lang="zh-CN" altLang="en-US" sz="2400" spc="600" dirty="0">
                <a:solidFill>
                  <a:schemeClr val="bg1"/>
                </a:solidFill>
                <a:latin typeface="微軟正黑體" panose="020B0604030504040204" pitchFamily="34" charset="-120"/>
                <a:ea typeface="微軟正黑體" panose="020B0604030504040204" pitchFamily="34" charset="-120"/>
              </a:rPr>
              <a:t>緣起</a:t>
            </a:r>
          </a:p>
        </p:txBody>
      </p:sp>
      <p:sp>
        <p:nvSpPr>
          <p:cNvPr id="17" name="文本框 42">
            <a:extLst>
              <a:ext uri="{FF2B5EF4-FFF2-40B4-BE49-F238E27FC236}">
                <a16:creationId xmlns="" xmlns:a16="http://schemas.microsoft.com/office/drawing/2014/main" id="{0C488746-55A1-6241-8B52-C14B412884D3}"/>
              </a:ext>
            </a:extLst>
          </p:cNvPr>
          <p:cNvSpPr txBox="1"/>
          <p:nvPr/>
        </p:nvSpPr>
        <p:spPr>
          <a:xfrm>
            <a:off x="3825194" y="2332836"/>
            <a:ext cx="2706683" cy="461665"/>
          </a:xfrm>
          <a:prstGeom prst="rect">
            <a:avLst/>
          </a:prstGeom>
          <a:noFill/>
        </p:spPr>
        <p:txBody>
          <a:bodyPr wrap="square" rtlCol="0">
            <a:spAutoFit/>
          </a:bodyPr>
          <a:lstStyle/>
          <a:p>
            <a:r>
              <a:rPr lang="zh-CN" altLang="en-US" sz="2400" spc="600" dirty="0">
                <a:solidFill>
                  <a:schemeClr val="bg1"/>
                </a:solidFill>
                <a:latin typeface="微軟正黑體" panose="020B0604030504040204" pitchFamily="34" charset="-120"/>
                <a:ea typeface="微軟正黑體" panose="020B0604030504040204" pitchFamily="34" charset="-120"/>
              </a:rPr>
              <a:t>目標族群</a:t>
            </a:r>
          </a:p>
        </p:txBody>
      </p:sp>
      <p:grpSp>
        <p:nvGrpSpPr>
          <p:cNvPr id="62" name="群組 61">
            <a:extLst>
              <a:ext uri="{FF2B5EF4-FFF2-40B4-BE49-F238E27FC236}">
                <a16:creationId xmlns="" xmlns:a16="http://schemas.microsoft.com/office/drawing/2014/main" id="{235B3898-D7CF-9E44-B29A-1BF7299360F4}"/>
              </a:ext>
            </a:extLst>
          </p:cNvPr>
          <p:cNvGrpSpPr/>
          <p:nvPr/>
        </p:nvGrpSpPr>
        <p:grpSpPr>
          <a:xfrm>
            <a:off x="3223712" y="3088892"/>
            <a:ext cx="505446" cy="505446"/>
            <a:chOff x="4163911" y="3096522"/>
            <a:chExt cx="505446" cy="505446"/>
          </a:xfrm>
        </p:grpSpPr>
        <p:sp>
          <p:nvSpPr>
            <p:cNvPr id="18" name="椭圆 22">
              <a:extLst>
                <a:ext uri="{FF2B5EF4-FFF2-40B4-BE49-F238E27FC236}">
                  <a16:creationId xmlns="" xmlns:a16="http://schemas.microsoft.com/office/drawing/2014/main" id="{C9B24728-2981-CA4C-A036-73CF24BA642E}"/>
                </a:ext>
              </a:extLst>
            </p:cNvPr>
            <p:cNvSpPr/>
            <p:nvPr/>
          </p:nvSpPr>
          <p:spPr>
            <a:xfrm flipV="1">
              <a:off x="4286844" y="3212852"/>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9" name="椭圆 32">
              <a:extLst>
                <a:ext uri="{FF2B5EF4-FFF2-40B4-BE49-F238E27FC236}">
                  <a16:creationId xmlns="" xmlns:a16="http://schemas.microsoft.com/office/drawing/2014/main" id="{2CBDE8C8-E715-F349-95E3-910B5A9C9091}"/>
                </a:ext>
              </a:extLst>
            </p:cNvPr>
            <p:cNvSpPr>
              <a:spLocks noChangeAspect="1"/>
            </p:cNvSpPr>
            <p:nvPr/>
          </p:nvSpPr>
          <p:spPr>
            <a:xfrm>
              <a:off x="4163911" y="3096522"/>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0" name="椭圆 33">
              <a:extLst>
                <a:ext uri="{FF2B5EF4-FFF2-40B4-BE49-F238E27FC236}">
                  <a16:creationId xmlns="" xmlns:a16="http://schemas.microsoft.com/office/drawing/2014/main" id="{62EC96DD-BE8D-FF4E-A0D5-99BF1BF7978F}"/>
                </a:ext>
              </a:extLst>
            </p:cNvPr>
            <p:cNvSpPr>
              <a:spLocks noChangeAspect="1"/>
            </p:cNvSpPr>
            <p:nvPr/>
          </p:nvSpPr>
          <p:spPr>
            <a:xfrm>
              <a:off x="4189183" y="3121794"/>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1" name="椭圆 34">
              <a:extLst>
                <a:ext uri="{FF2B5EF4-FFF2-40B4-BE49-F238E27FC236}">
                  <a16:creationId xmlns="" xmlns:a16="http://schemas.microsoft.com/office/drawing/2014/main" id="{B6772DBB-9305-9741-9774-58560362B236}"/>
                </a:ext>
              </a:extLst>
            </p:cNvPr>
            <p:cNvSpPr>
              <a:spLocks noChangeAspect="1"/>
            </p:cNvSpPr>
            <p:nvPr/>
          </p:nvSpPr>
          <p:spPr>
            <a:xfrm>
              <a:off x="4214456" y="3147067"/>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22" name="文本框 42">
            <a:extLst>
              <a:ext uri="{FF2B5EF4-FFF2-40B4-BE49-F238E27FC236}">
                <a16:creationId xmlns="" xmlns:a16="http://schemas.microsoft.com/office/drawing/2014/main" id="{9C05D4DE-67B3-B44A-AE88-77C492579C59}"/>
              </a:ext>
            </a:extLst>
          </p:cNvPr>
          <p:cNvSpPr txBox="1"/>
          <p:nvPr/>
        </p:nvSpPr>
        <p:spPr>
          <a:xfrm>
            <a:off x="3825194" y="3128056"/>
            <a:ext cx="2973171" cy="461665"/>
          </a:xfrm>
          <a:prstGeom prst="rect">
            <a:avLst/>
          </a:prstGeom>
          <a:noFill/>
        </p:spPr>
        <p:txBody>
          <a:bodyPr wrap="square" rtlCol="0">
            <a:spAutoFit/>
          </a:bodyPr>
          <a:lstStyle/>
          <a:p>
            <a:r>
              <a:rPr lang="zh-CN" altLang="en-US" sz="2400" spc="600" dirty="0">
                <a:solidFill>
                  <a:schemeClr val="bg1"/>
                </a:solidFill>
                <a:latin typeface="微軟正黑體" panose="020B0604030504040204" pitchFamily="34" charset="-120"/>
                <a:ea typeface="微軟正黑體" panose="020B0604030504040204" pitchFamily="34" charset="-120"/>
              </a:rPr>
              <a:t>網站設計風格</a:t>
            </a:r>
          </a:p>
        </p:txBody>
      </p:sp>
      <p:grpSp>
        <p:nvGrpSpPr>
          <p:cNvPr id="63" name="群組 62">
            <a:extLst>
              <a:ext uri="{FF2B5EF4-FFF2-40B4-BE49-F238E27FC236}">
                <a16:creationId xmlns="" xmlns:a16="http://schemas.microsoft.com/office/drawing/2014/main" id="{F3ABA5C2-2469-3747-8CB6-5507C9E68B68}"/>
              </a:ext>
            </a:extLst>
          </p:cNvPr>
          <p:cNvGrpSpPr/>
          <p:nvPr/>
        </p:nvGrpSpPr>
        <p:grpSpPr>
          <a:xfrm>
            <a:off x="3223712" y="3885324"/>
            <a:ext cx="505446" cy="505446"/>
            <a:chOff x="4667088" y="3899804"/>
            <a:chExt cx="505446" cy="505446"/>
          </a:xfrm>
        </p:grpSpPr>
        <p:sp>
          <p:nvSpPr>
            <p:cNvPr id="23" name="椭圆 22">
              <a:extLst>
                <a:ext uri="{FF2B5EF4-FFF2-40B4-BE49-F238E27FC236}">
                  <a16:creationId xmlns="" xmlns:a16="http://schemas.microsoft.com/office/drawing/2014/main" id="{134B752A-8DC9-6945-8B28-8540162DB451}"/>
                </a:ext>
              </a:extLst>
            </p:cNvPr>
            <p:cNvSpPr/>
            <p:nvPr/>
          </p:nvSpPr>
          <p:spPr>
            <a:xfrm flipV="1">
              <a:off x="4790021" y="4016134"/>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4" name="椭圆 32">
              <a:extLst>
                <a:ext uri="{FF2B5EF4-FFF2-40B4-BE49-F238E27FC236}">
                  <a16:creationId xmlns="" xmlns:a16="http://schemas.microsoft.com/office/drawing/2014/main" id="{CBD7F5D5-940D-5841-B18B-E563252BEA04}"/>
                </a:ext>
              </a:extLst>
            </p:cNvPr>
            <p:cNvSpPr>
              <a:spLocks noChangeAspect="1"/>
            </p:cNvSpPr>
            <p:nvPr/>
          </p:nvSpPr>
          <p:spPr>
            <a:xfrm>
              <a:off x="4667088" y="3899804"/>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5" name="椭圆 33">
              <a:extLst>
                <a:ext uri="{FF2B5EF4-FFF2-40B4-BE49-F238E27FC236}">
                  <a16:creationId xmlns="" xmlns:a16="http://schemas.microsoft.com/office/drawing/2014/main" id="{111DDD54-5AA1-5B47-8063-CA8DBA64ECE0}"/>
                </a:ext>
              </a:extLst>
            </p:cNvPr>
            <p:cNvSpPr>
              <a:spLocks noChangeAspect="1"/>
            </p:cNvSpPr>
            <p:nvPr/>
          </p:nvSpPr>
          <p:spPr>
            <a:xfrm>
              <a:off x="4692360" y="3925076"/>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6" name="椭圆 34">
              <a:extLst>
                <a:ext uri="{FF2B5EF4-FFF2-40B4-BE49-F238E27FC236}">
                  <a16:creationId xmlns="" xmlns:a16="http://schemas.microsoft.com/office/drawing/2014/main" id="{55F04294-DC2F-7548-A1BA-C4E0B92DA80D}"/>
                </a:ext>
              </a:extLst>
            </p:cNvPr>
            <p:cNvSpPr>
              <a:spLocks noChangeAspect="1"/>
            </p:cNvSpPr>
            <p:nvPr/>
          </p:nvSpPr>
          <p:spPr>
            <a:xfrm>
              <a:off x="4717633" y="3950349"/>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27" name="文本框 42">
            <a:extLst>
              <a:ext uri="{FF2B5EF4-FFF2-40B4-BE49-F238E27FC236}">
                <a16:creationId xmlns="" xmlns:a16="http://schemas.microsoft.com/office/drawing/2014/main" id="{E7A75057-4B44-514F-8C9B-EA3468D99A56}"/>
              </a:ext>
            </a:extLst>
          </p:cNvPr>
          <p:cNvSpPr txBox="1"/>
          <p:nvPr/>
        </p:nvSpPr>
        <p:spPr>
          <a:xfrm>
            <a:off x="3825194" y="3923276"/>
            <a:ext cx="3475820" cy="461665"/>
          </a:xfrm>
          <a:prstGeom prst="rect">
            <a:avLst/>
          </a:prstGeom>
          <a:noFill/>
        </p:spPr>
        <p:txBody>
          <a:bodyPr wrap="square" rtlCol="0">
            <a:spAutoFit/>
          </a:bodyPr>
          <a:lstStyle/>
          <a:p>
            <a:r>
              <a:rPr lang="zh-CN" altLang="en-US" sz="2400" spc="600" dirty="0">
                <a:solidFill>
                  <a:schemeClr val="bg1"/>
                </a:solidFill>
                <a:latin typeface="微軟正黑體" panose="020B0604030504040204" pitchFamily="34" charset="-120"/>
                <a:ea typeface="微軟正黑體" panose="020B0604030504040204" pitchFamily="34" charset="-120"/>
              </a:rPr>
              <a:t>前台架構</a:t>
            </a:r>
          </a:p>
        </p:txBody>
      </p:sp>
      <p:grpSp>
        <p:nvGrpSpPr>
          <p:cNvPr id="64" name="群組 63">
            <a:extLst>
              <a:ext uri="{FF2B5EF4-FFF2-40B4-BE49-F238E27FC236}">
                <a16:creationId xmlns="" xmlns:a16="http://schemas.microsoft.com/office/drawing/2014/main" id="{29E9F4C5-5B7D-0044-97B0-4B12EF95598E}"/>
              </a:ext>
            </a:extLst>
          </p:cNvPr>
          <p:cNvGrpSpPr/>
          <p:nvPr/>
        </p:nvGrpSpPr>
        <p:grpSpPr>
          <a:xfrm>
            <a:off x="3223712" y="4681757"/>
            <a:ext cx="505446" cy="505446"/>
            <a:chOff x="5197681" y="4664030"/>
            <a:chExt cx="505446" cy="505446"/>
          </a:xfrm>
        </p:grpSpPr>
        <p:sp>
          <p:nvSpPr>
            <p:cNvPr id="28" name="椭圆 22">
              <a:extLst>
                <a:ext uri="{FF2B5EF4-FFF2-40B4-BE49-F238E27FC236}">
                  <a16:creationId xmlns="" xmlns:a16="http://schemas.microsoft.com/office/drawing/2014/main" id="{9643E498-5EF0-194D-B467-9986C64F91C3}"/>
                </a:ext>
              </a:extLst>
            </p:cNvPr>
            <p:cNvSpPr/>
            <p:nvPr/>
          </p:nvSpPr>
          <p:spPr>
            <a:xfrm flipV="1">
              <a:off x="5320614" y="4780360"/>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29" name="椭圆 32">
              <a:extLst>
                <a:ext uri="{FF2B5EF4-FFF2-40B4-BE49-F238E27FC236}">
                  <a16:creationId xmlns="" xmlns:a16="http://schemas.microsoft.com/office/drawing/2014/main" id="{36D2DC9B-D3C0-A04D-9164-76E30B0ECB83}"/>
                </a:ext>
              </a:extLst>
            </p:cNvPr>
            <p:cNvSpPr>
              <a:spLocks noChangeAspect="1"/>
            </p:cNvSpPr>
            <p:nvPr/>
          </p:nvSpPr>
          <p:spPr>
            <a:xfrm>
              <a:off x="5197681" y="4664030"/>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30" name="椭圆 33">
              <a:extLst>
                <a:ext uri="{FF2B5EF4-FFF2-40B4-BE49-F238E27FC236}">
                  <a16:creationId xmlns="" xmlns:a16="http://schemas.microsoft.com/office/drawing/2014/main" id="{6F6B958A-8D56-7040-AAA0-5EE0BB8CD309}"/>
                </a:ext>
              </a:extLst>
            </p:cNvPr>
            <p:cNvSpPr>
              <a:spLocks noChangeAspect="1"/>
            </p:cNvSpPr>
            <p:nvPr/>
          </p:nvSpPr>
          <p:spPr>
            <a:xfrm>
              <a:off x="5222953" y="4689302"/>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31" name="椭圆 34">
              <a:extLst>
                <a:ext uri="{FF2B5EF4-FFF2-40B4-BE49-F238E27FC236}">
                  <a16:creationId xmlns="" xmlns:a16="http://schemas.microsoft.com/office/drawing/2014/main" id="{B725B8B1-2C51-5C4E-A6BC-C20CEE80BF30}"/>
                </a:ext>
              </a:extLst>
            </p:cNvPr>
            <p:cNvSpPr>
              <a:spLocks noChangeAspect="1"/>
            </p:cNvSpPr>
            <p:nvPr/>
          </p:nvSpPr>
          <p:spPr>
            <a:xfrm>
              <a:off x="5248226" y="4714575"/>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32" name="文本框 42">
            <a:extLst>
              <a:ext uri="{FF2B5EF4-FFF2-40B4-BE49-F238E27FC236}">
                <a16:creationId xmlns="" xmlns:a16="http://schemas.microsoft.com/office/drawing/2014/main" id="{F12A1D70-0406-A442-B604-608020F844B0}"/>
              </a:ext>
            </a:extLst>
          </p:cNvPr>
          <p:cNvSpPr txBox="1"/>
          <p:nvPr/>
        </p:nvSpPr>
        <p:spPr>
          <a:xfrm>
            <a:off x="3825194" y="4718496"/>
            <a:ext cx="3255049"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ea typeface="微軟正黑體" panose="020B0604030504040204" pitchFamily="34" charset="-120"/>
              </a:rPr>
              <a:t>後台架構</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grpSp>
        <p:nvGrpSpPr>
          <p:cNvPr id="65" name="群組 64">
            <a:extLst>
              <a:ext uri="{FF2B5EF4-FFF2-40B4-BE49-F238E27FC236}">
                <a16:creationId xmlns="" xmlns:a16="http://schemas.microsoft.com/office/drawing/2014/main" id="{EA259955-713E-B141-B0F3-C1CE3FA3E3D9}"/>
              </a:ext>
            </a:extLst>
          </p:cNvPr>
          <p:cNvGrpSpPr/>
          <p:nvPr/>
        </p:nvGrpSpPr>
        <p:grpSpPr>
          <a:xfrm>
            <a:off x="3223712" y="5478191"/>
            <a:ext cx="505446" cy="505446"/>
            <a:chOff x="5809459" y="5478191"/>
            <a:chExt cx="505446" cy="505446"/>
          </a:xfrm>
        </p:grpSpPr>
        <p:sp>
          <p:nvSpPr>
            <p:cNvPr id="33" name="椭圆 22">
              <a:extLst>
                <a:ext uri="{FF2B5EF4-FFF2-40B4-BE49-F238E27FC236}">
                  <a16:creationId xmlns="" xmlns:a16="http://schemas.microsoft.com/office/drawing/2014/main" id="{B4A187AB-DFE7-3B4C-ABE4-8E5B38103C6F}"/>
                </a:ext>
              </a:extLst>
            </p:cNvPr>
            <p:cNvSpPr/>
            <p:nvPr/>
          </p:nvSpPr>
          <p:spPr>
            <a:xfrm flipV="1">
              <a:off x="5932392" y="5594521"/>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34" name="椭圆 32">
              <a:extLst>
                <a:ext uri="{FF2B5EF4-FFF2-40B4-BE49-F238E27FC236}">
                  <a16:creationId xmlns="" xmlns:a16="http://schemas.microsoft.com/office/drawing/2014/main" id="{A6845B6E-FA1B-AA48-9536-FF190B0D1764}"/>
                </a:ext>
              </a:extLst>
            </p:cNvPr>
            <p:cNvSpPr>
              <a:spLocks noChangeAspect="1"/>
            </p:cNvSpPr>
            <p:nvPr/>
          </p:nvSpPr>
          <p:spPr>
            <a:xfrm>
              <a:off x="5809459" y="5478191"/>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35" name="椭圆 33">
              <a:extLst>
                <a:ext uri="{FF2B5EF4-FFF2-40B4-BE49-F238E27FC236}">
                  <a16:creationId xmlns="" xmlns:a16="http://schemas.microsoft.com/office/drawing/2014/main" id="{8B9C9406-14CD-4244-8A4D-33784A52AB99}"/>
                </a:ext>
              </a:extLst>
            </p:cNvPr>
            <p:cNvSpPr>
              <a:spLocks noChangeAspect="1"/>
            </p:cNvSpPr>
            <p:nvPr/>
          </p:nvSpPr>
          <p:spPr>
            <a:xfrm>
              <a:off x="5834731" y="5503463"/>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36" name="椭圆 34">
              <a:extLst>
                <a:ext uri="{FF2B5EF4-FFF2-40B4-BE49-F238E27FC236}">
                  <a16:creationId xmlns="" xmlns:a16="http://schemas.microsoft.com/office/drawing/2014/main" id="{49A48F78-95F8-2341-94CE-BEF0F62E8E14}"/>
                </a:ext>
              </a:extLst>
            </p:cNvPr>
            <p:cNvSpPr>
              <a:spLocks noChangeAspect="1"/>
            </p:cNvSpPr>
            <p:nvPr/>
          </p:nvSpPr>
          <p:spPr>
            <a:xfrm>
              <a:off x="5860004" y="5528736"/>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37" name="文本框 42">
            <a:extLst>
              <a:ext uri="{FF2B5EF4-FFF2-40B4-BE49-F238E27FC236}">
                <a16:creationId xmlns="" xmlns:a16="http://schemas.microsoft.com/office/drawing/2014/main" id="{F3BF6054-3C51-2143-BEB9-56957B098586}"/>
              </a:ext>
            </a:extLst>
          </p:cNvPr>
          <p:cNvSpPr txBox="1"/>
          <p:nvPr/>
        </p:nvSpPr>
        <p:spPr>
          <a:xfrm>
            <a:off x="3825194" y="5513715"/>
            <a:ext cx="3255049"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rPr>
              <a:t>前端及後端技術</a:t>
            </a:r>
          </a:p>
        </p:txBody>
      </p:sp>
      <p:sp>
        <p:nvSpPr>
          <p:cNvPr id="58" name="文字版面配置區 1">
            <a:extLst>
              <a:ext uri="{FF2B5EF4-FFF2-40B4-BE49-F238E27FC236}">
                <a16:creationId xmlns="" xmlns:a16="http://schemas.microsoft.com/office/drawing/2014/main" id="{05F3ABCA-F182-D04D-8FC9-9DB63A4ACE61}"/>
              </a:ext>
            </a:extLst>
          </p:cNvPr>
          <p:cNvSpPr>
            <a:spLocks noGrp="1"/>
          </p:cNvSpPr>
          <p:nvPr>
            <p:ph type="body" sz="quarter" idx="17"/>
          </p:nvPr>
        </p:nvSpPr>
        <p:spPr/>
        <p:txBody>
          <a:bodyPr/>
          <a:lstStyle/>
          <a:p>
            <a:r>
              <a:rPr kumimoji="1" lang="zh-TW" altLang="en-US" dirty="0"/>
              <a:t>大綱</a:t>
            </a:r>
          </a:p>
        </p:txBody>
      </p:sp>
      <p:grpSp>
        <p:nvGrpSpPr>
          <p:cNvPr id="94" name="群組 93">
            <a:extLst>
              <a:ext uri="{FF2B5EF4-FFF2-40B4-BE49-F238E27FC236}">
                <a16:creationId xmlns="" xmlns:a16="http://schemas.microsoft.com/office/drawing/2014/main" id="{2D226A43-2296-FD40-85E9-636A085198C8}"/>
              </a:ext>
            </a:extLst>
          </p:cNvPr>
          <p:cNvGrpSpPr/>
          <p:nvPr/>
        </p:nvGrpSpPr>
        <p:grpSpPr>
          <a:xfrm>
            <a:off x="7190236" y="1446454"/>
            <a:ext cx="505446" cy="505446"/>
            <a:chOff x="3641416" y="2306993"/>
            <a:chExt cx="505446" cy="505446"/>
          </a:xfrm>
        </p:grpSpPr>
        <p:sp>
          <p:nvSpPr>
            <p:cNvPr id="95" name="椭圆 22">
              <a:extLst>
                <a:ext uri="{FF2B5EF4-FFF2-40B4-BE49-F238E27FC236}">
                  <a16:creationId xmlns="" xmlns:a16="http://schemas.microsoft.com/office/drawing/2014/main" id="{1A9E3B5D-9CE6-E043-9257-9D121288F279}"/>
                </a:ext>
              </a:extLst>
            </p:cNvPr>
            <p:cNvSpPr/>
            <p:nvPr/>
          </p:nvSpPr>
          <p:spPr>
            <a:xfrm flipV="1">
              <a:off x="3764349" y="2423323"/>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96" name="椭圆 32">
              <a:extLst>
                <a:ext uri="{FF2B5EF4-FFF2-40B4-BE49-F238E27FC236}">
                  <a16:creationId xmlns="" xmlns:a16="http://schemas.microsoft.com/office/drawing/2014/main" id="{9CCD0AAE-7D7D-2A4B-B1F2-5E928F3A11EE}"/>
                </a:ext>
              </a:extLst>
            </p:cNvPr>
            <p:cNvSpPr>
              <a:spLocks noChangeAspect="1"/>
            </p:cNvSpPr>
            <p:nvPr/>
          </p:nvSpPr>
          <p:spPr>
            <a:xfrm>
              <a:off x="3641416" y="2306993"/>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97" name="椭圆 33">
              <a:extLst>
                <a:ext uri="{FF2B5EF4-FFF2-40B4-BE49-F238E27FC236}">
                  <a16:creationId xmlns="" xmlns:a16="http://schemas.microsoft.com/office/drawing/2014/main" id="{DB0996E0-D793-4F48-9092-F4E8B7842A01}"/>
                </a:ext>
              </a:extLst>
            </p:cNvPr>
            <p:cNvSpPr>
              <a:spLocks noChangeAspect="1"/>
            </p:cNvSpPr>
            <p:nvPr/>
          </p:nvSpPr>
          <p:spPr>
            <a:xfrm>
              <a:off x="3666688" y="2332265"/>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98" name="椭圆 34">
              <a:extLst>
                <a:ext uri="{FF2B5EF4-FFF2-40B4-BE49-F238E27FC236}">
                  <a16:creationId xmlns="" xmlns:a16="http://schemas.microsoft.com/office/drawing/2014/main" id="{99BFF1D5-FF4F-6B46-98DF-A9EDA7C14682}"/>
                </a:ext>
              </a:extLst>
            </p:cNvPr>
            <p:cNvSpPr>
              <a:spLocks noChangeAspect="1"/>
            </p:cNvSpPr>
            <p:nvPr/>
          </p:nvSpPr>
          <p:spPr>
            <a:xfrm>
              <a:off x="3691961" y="2357538"/>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99" name="文本框 42">
            <a:extLst>
              <a:ext uri="{FF2B5EF4-FFF2-40B4-BE49-F238E27FC236}">
                <a16:creationId xmlns="" xmlns:a16="http://schemas.microsoft.com/office/drawing/2014/main" id="{AE141BFF-07AE-284A-B740-F81A5CAEE500}"/>
              </a:ext>
            </a:extLst>
          </p:cNvPr>
          <p:cNvSpPr txBox="1"/>
          <p:nvPr/>
        </p:nvSpPr>
        <p:spPr>
          <a:xfrm>
            <a:off x="7791718" y="1486830"/>
            <a:ext cx="4212991"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rPr>
              <a:t>系統發展時程</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grpSp>
        <p:nvGrpSpPr>
          <p:cNvPr id="112" name="群組 111">
            <a:extLst>
              <a:ext uri="{FF2B5EF4-FFF2-40B4-BE49-F238E27FC236}">
                <a16:creationId xmlns="" xmlns:a16="http://schemas.microsoft.com/office/drawing/2014/main" id="{E06CCA18-A9CC-2A4D-8FC8-A459DEAC911D}"/>
              </a:ext>
            </a:extLst>
          </p:cNvPr>
          <p:cNvGrpSpPr/>
          <p:nvPr/>
        </p:nvGrpSpPr>
        <p:grpSpPr>
          <a:xfrm>
            <a:off x="7190236" y="3076213"/>
            <a:ext cx="505446" cy="505446"/>
            <a:chOff x="5197681" y="4664030"/>
            <a:chExt cx="505446" cy="505446"/>
          </a:xfrm>
        </p:grpSpPr>
        <p:sp>
          <p:nvSpPr>
            <p:cNvPr id="113" name="椭圆 22">
              <a:extLst>
                <a:ext uri="{FF2B5EF4-FFF2-40B4-BE49-F238E27FC236}">
                  <a16:creationId xmlns="" xmlns:a16="http://schemas.microsoft.com/office/drawing/2014/main" id="{730ECE33-3940-EF4F-81A2-4032C93E1908}"/>
                </a:ext>
              </a:extLst>
            </p:cNvPr>
            <p:cNvSpPr/>
            <p:nvPr/>
          </p:nvSpPr>
          <p:spPr>
            <a:xfrm flipV="1">
              <a:off x="5320614" y="4780360"/>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14" name="椭圆 32">
              <a:extLst>
                <a:ext uri="{FF2B5EF4-FFF2-40B4-BE49-F238E27FC236}">
                  <a16:creationId xmlns="" xmlns:a16="http://schemas.microsoft.com/office/drawing/2014/main" id="{6E0D0175-DB66-914A-8541-15C1CDAF5A71}"/>
                </a:ext>
              </a:extLst>
            </p:cNvPr>
            <p:cNvSpPr>
              <a:spLocks noChangeAspect="1"/>
            </p:cNvSpPr>
            <p:nvPr/>
          </p:nvSpPr>
          <p:spPr>
            <a:xfrm>
              <a:off x="5197681" y="4664030"/>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15" name="椭圆 33">
              <a:extLst>
                <a:ext uri="{FF2B5EF4-FFF2-40B4-BE49-F238E27FC236}">
                  <a16:creationId xmlns="" xmlns:a16="http://schemas.microsoft.com/office/drawing/2014/main" id="{1B8A213A-ECA6-0242-8614-DD30976470A7}"/>
                </a:ext>
              </a:extLst>
            </p:cNvPr>
            <p:cNvSpPr>
              <a:spLocks noChangeAspect="1"/>
            </p:cNvSpPr>
            <p:nvPr/>
          </p:nvSpPr>
          <p:spPr>
            <a:xfrm>
              <a:off x="5222953" y="4689302"/>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16" name="椭圆 34">
              <a:extLst>
                <a:ext uri="{FF2B5EF4-FFF2-40B4-BE49-F238E27FC236}">
                  <a16:creationId xmlns="" xmlns:a16="http://schemas.microsoft.com/office/drawing/2014/main" id="{E2E7A0D5-7C64-5242-810C-9C434509B201}"/>
                </a:ext>
              </a:extLst>
            </p:cNvPr>
            <p:cNvSpPr>
              <a:spLocks noChangeAspect="1"/>
            </p:cNvSpPr>
            <p:nvPr/>
          </p:nvSpPr>
          <p:spPr>
            <a:xfrm>
              <a:off x="5248226" y="4714575"/>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117" name="文本框 42">
            <a:extLst>
              <a:ext uri="{FF2B5EF4-FFF2-40B4-BE49-F238E27FC236}">
                <a16:creationId xmlns="" xmlns:a16="http://schemas.microsoft.com/office/drawing/2014/main" id="{2C8E279E-61C2-D544-B736-FD2DF2CB820A}"/>
              </a:ext>
            </a:extLst>
          </p:cNvPr>
          <p:cNvSpPr txBox="1"/>
          <p:nvPr/>
        </p:nvSpPr>
        <p:spPr>
          <a:xfrm>
            <a:off x="7791718" y="3112952"/>
            <a:ext cx="3255049"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ea typeface="微軟正黑體" panose="020B0604030504040204" pitchFamily="34" charset="-120"/>
              </a:rPr>
              <a:t>組員介紹</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sp>
        <p:nvSpPr>
          <p:cNvPr id="118" name="文本框 42">
            <a:extLst>
              <a:ext uri="{FF2B5EF4-FFF2-40B4-BE49-F238E27FC236}">
                <a16:creationId xmlns="" xmlns:a16="http://schemas.microsoft.com/office/drawing/2014/main" id="{1BFB6C51-465D-5749-8952-3840BC0674CE}"/>
              </a:ext>
            </a:extLst>
          </p:cNvPr>
          <p:cNvSpPr txBox="1"/>
          <p:nvPr/>
        </p:nvSpPr>
        <p:spPr>
          <a:xfrm>
            <a:off x="7791718" y="2317732"/>
            <a:ext cx="3475820"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rPr>
              <a:t>展示流程</a:t>
            </a:r>
          </a:p>
        </p:txBody>
      </p:sp>
      <p:grpSp>
        <p:nvGrpSpPr>
          <p:cNvPr id="119" name="群組 118">
            <a:extLst>
              <a:ext uri="{FF2B5EF4-FFF2-40B4-BE49-F238E27FC236}">
                <a16:creationId xmlns="" xmlns:a16="http://schemas.microsoft.com/office/drawing/2014/main" id="{5DE37091-CE13-BC42-8DB7-9D7F0D916157}"/>
              </a:ext>
            </a:extLst>
          </p:cNvPr>
          <p:cNvGrpSpPr/>
          <p:nvPr/>
        </p:nvGrpSpPr>
        <p:grpSpPr>
          <a:xfrm>
            <a:off x="7190236" y="686382"/>
            <a:ext cx="505446" cy="505446"/>
            <a:chOff x="3641416" y="2306993"/>
            <a:chExt cx="505446" cy="505446"/>
          </a:xfrm>
        </p:grpSpPr>
        <p:sp>
          <p:nvSpPr>
            <p:cNvPr id="120" name="椭圆 22">
              <a:extLst>
                <a:ext uri="{FF2B5EF4-FFF2-40B4-BE49-F238E27FC236}">
                  <a16:creationId xmlns="" xmlns:a16="http://schemas.microsoft.com/office/drawing/2014/main" id="{B0059C2B-6583-2D4C-8A10-53B23B9D77BC}"/>
                </a:ext>
              </a:extLst>
            </p:cNvPr>
            <p:cNvSpPr/>
            <p:nvPr/>
          </p:nvSpPr>
          <p:spPr>
            <a:xfrm flipV="1">
              <a:off x="3764349" y="2423323"/>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1" name="椭圆 32">
              <a:extLst>
                <a:ext uri="{FF2B5EF4-FFF2-40B4-BE49-F238E27FC236}">
                  <a16:creationId xmlns="" xmlns:a16="http://schemas.microsoft.com/office/drawing/2014/main" id="{090A81EA-A849-034E-8CE0-37C79BB0D8A8}"/>
                </a:ext>
              </a:extLst>
            </p:cNvPr>
            <p:cNvSpPr>
              <a:spLocks noChangeAspect="1"/>
            </p:cNvSpPr>
            <p:nvPr/>
          </p:nvSpPr>
          <p:spPr>
            <a:xfrm>
              <a:off x="3641416" y="2306993"/>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2" name="椭圆 33">
              <a:extLst>
                <a:ext uri="{FF2B5EF4-FFF2-40B4-BE49-F238E27FC236}">
                  <a16:creationId xmlns="" xmlns:a16="http://schemas.microsoft.com/office/drawing/2014/main" id="{2B92B9AC-F45E-5249-96A9-94847AF94A79}"/>
                </a:ext>
              </a:extLst>
            </p:cNvPr>
            <p:cNvSpPr>
              <a:spLocks noChangeAspect="1"/>
            </p:cNvSpPr>
            <p:nvPr/>
          </p:nvSpPr>
          <p:spPr>
            <a:xfrm>
              <a:off x="3666688" y="2332265"/>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3" name="椭圆 34">
              <a:extLst>
                <a:ext uri="{FF2B5EF4-FFF2-40B4-BE49-F238E27FC236}">
                  <a16:creationId xmlns="" xmlns:a16="http://schemas.microsoft.com/office/drawing/2014/main" id="{D23F2C72-CD28-114D-A70B-30BD1CA040FA}"/>
                </a:ext>
              </a:extLst>
            </p:cNvPr>
            <p:cNvSpPr>
              <a:spLocks noChangeAspect="1"/>
            </p:cNvSpPr>
            <p:nvPr/>
          </p:nvSpPr>
          <p:spPr>
            <a:xfrm>
              <a:off x="3691961" y="2357538"/>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124" name="文本框 42">
            <a:extLst>
              <a:ext uri="{FF2B5EF4-FFF2-40B4-BE49-F238E27FC236}">
                <a16:creationId xmlns="" xmlns:a16="http://schemas.microsoft.com/office/drawing/2014/main" id="{BBB9E08D-921F-B249-8827-DE8216FB3A67}"/>
              </a:ext>
            </a:extLst>
          </p:cNvPr>
          <p:cNvSpPr txBox="1"/>
          <p:nvPr/>
        </p:nvSpPr>
        <p:spPr>
          <a:xfrm>
            <a:off x="7791718" y="726758"/>
            <a:ext cx="4212991" cy="461665"/>
          </a:xfrm>
          <a:prstGeom prst="rect">
            <a:avLst/>
          </a:prstGeom>
          <a:noFill/>
        </p:spPr>
        <p:txBody>
          <a:bodyPr wrap="square" rtlCol="0">
            <a:spAutoFit/>
          </a:bodyPr>
          <a:lstStyle/>
          <a:p>
            <a:r>
              <a:rPr lang="en" altLang="zh-CN" sz="2400" spc="300" dirty="0">
                <a:solidFill>
                  <a:schemeClr val="bg1"/>
                </a:solidFill>
                <a:latin typeface="微軟正黑體" panose="020B0604030504040204" pitchFamily="34" charset="-120"/>
                <a:ea typeface="微軟正黑體" panose="020B0604030504040204" pitchFamily="34" charset="-120"/>
              </a:rPr>
              <a:t>UI WIREFRAME</a:t>
            </a:r>
            <a:endParaRPr lang="zh-CN" altLang="en-US" sz="2400" spc="300" dirty="0">
              <a:solidFill>
                <a:schemeClr val="bg1"/>
              </a:solidFill>
              <a:latin typeface="微軟正黑體" panose="020B0604030504040204" pitchFamily="34" charset="-120"/>
              <a:ea typeface="微軟正黑體" panose="020B0604030504040204" pitchFamily="34" charset="-120"/>
            </a:endParaRPr>
          </a:p>
        </p:txBody>
      </p:sp>
      <p:grpSp>
        <p:nvGrpSpPr>
          <p:cNvPr id="61" name="群組 60">
            <a:extLst>
              <a:ext uri="{FF2B5EF4-FFF2-40B4-BE49-F238E27FC236}">
                <a16:creationId xmlns="" xmlns:a16="http://schemas.microsoft.com/office/drawing/2014/main" id="{3A7F4EE0-6913-5542-97A7-E35D9AD91FB4}"/>
              </a:ext>
            </a:extLst>
          </p:cNvPr>
          <p:cNvGrpSpPr/>
          <p:nvPr/>
        </p:nvGrpSpPr>
        <p:grpSpPr>
          <a:xfrm>
            <a:off x="3223712" y="2292460"/>
            <a:ext cx="505446" cy="505446"/>
            <a:chOff x="3641416" y="2306993"/>
            <a:chExt cx="505446" cy="505446"/>
          </a:xfrm>
        </p:grpSpPr>
        <p:sp>
          <p:nvSpPr>
            <p:cNvPr id="13" name="椭圆 22">
              <a:extLst>
                <a:ext uri="{FF2B5EF4-FFF2-40B4-BE49-F238E27FC236}">
                  <a16:creationId xmlns="" xmlns:a16="http://schemas.microsoft.com/office/drawing/2014/main" id="{66BBB2A7-99BC-B34A-9B5C-A224EEF3BF81}"/>
                </a:ext>
              </a:extLst>
            </p:cNvPr>
            <p:cNvSpPr/>
            <p:nvPr/>
          </p:nvSpPr>
          <p:spPr>
            <a:xfrm flipV="1">
              <a:off x="3764349" y="2423323"/>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4" name="椭圆 32">
              <a:extLst>
                <a:ext uri="{FF2B5EF4-FFF2-40B4-BE49-F238E27FC236}">
                  <a16:creationId xmlns="" xmlns:a16="http://schemas.microsoft.com/office/drawing/2014/main" id="{BF294006-F4C7-6C42-8D7C-F6D8357C96B3}"/>
                </a:ext>
              </a:extLst>
            </p:cNvPr>
            <p:cNvSpPr>
              <a:spLocks noChangeAspect="1"/>
            </p:cNvSpPr>
            <p:nvPr/>
          </p:nvSpPr>
          <p:spPr>
            <a:xfrm>
              <a:off x="3641416" y="2306993"/>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5" name="椭圆 33">
              <a:extLst>
                <a:ext uri="{FF2B5EF4-FFF2-40B4-BE49-F238E27FC236}">
                  <a16:creationId xmlns="" xmlns:a16="http://schemas.microsoft.com/office/drawing/2014/main" id="{AA3E9FBB-0C70-1B40-8D9D-28F50CA8846E}"/>
                </a:ext>
              </a:extLst>
            </p:cNvPr>
            <p:cNvSpPr>
              <a:spLocks noChangeAspect="1"/>
            </p:cNvSpPr>
            <p:nvPr/>
          </p:nvSpPr>
          <p:spPr>
            <a:xfrm>
              <a:off x="3666688" y="2332265"/>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6" name="椭圆 34">
              <a:extLst>
                <a:ext uri="{FF2B5EF4-FFF2-40B4-BE49-F238E27FC236}">
                  <a16:creationId xmlns="" xmlns:a16="http://schemas.microsoft.com/office/drawing/2014/main" id="{9F6A8B44-308C-3B4C-A551-67728E8C8C7D}"/>
                </a:ext>
              </a:extLst>
            </p:cNvPr>
            <p:cNvSpPr>
              <a:spLocks noChangeAspect="1"/>
            </p:cNvSpPr>
            <p:nvPr/>
          </p:nvSpPr>
          <p:spPr>
            <a:xfrm>
              <a:off x="3691961" y="2357538"/>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grpSp>
        <p:nvGrpSpPr>
          <p:cNvPr id="106" name="群組 105">
            <a:extLst>
              <a:ext uri="{FF2B5EF4-FFF2-40B4-BE49-F238E27FC236}">
                <a16:creationId xmlns="" xmlns:a16="http://schemas.microsoft.com/office/drawing/2014/main" id="{0F005697-E21A-A948-A7C6-5C54EAB873C6}"/>
              </a:ext>
            </a:extLst>
          </p:cNvPr>
          <p:cNvGrpSpPr/>
          <p:nvPr/>
        </p:nvGrpSpPr>
        <p:grpSpPr>
          <a:xfrm>
            <a:off x="7190236" y="2279780"/>
            <a:ext cx="505446" cy="505446"/>
            <a:chOff x="4667088" y="3899804"/>
            <a:chExt cx="505446" cy="505446"/>
          </a:xfrm>
        </p:grpSpPr>
        <p:sp>
          <p:nvSpPr>
            <p:cNvPr id="107" name="椭圆 22">
              <a:extLst>
                <a:ext uri="{FF2B5EF4-FFF2-40B4-BE49-F238E27FC236}">
                  <a16:creationId xmlns="" xmlns:a16="http://schemas.microsoft.com/office/drawing/2014/main" id="{74A17B2F-F85F-C249-B802-9541C35F42B2}"/>
                </a:ext>
              </a:extLst>
            </p:cNvPr>
            <p:cNvSpPr/>
            <p:nvPr/>
          </p:nvSpPr>
          <p:spPr>
            <a:xfrm flipV="1">
              <a:off x="4790021" y="4016134"/>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08" name="椭圆 32">
              <a:extLst>
                <a:ext uri="{FF2B5EF4-FFF2-40B4-BE49-F238E27FC236}">
                  <a16:creationId xmlns="" xmlns:a16="http://schemas.microsoft.com/office/drawing/2014/main" id="{2A8AC73D-5848-BF49-8EBB-2CF83DCAD02B}"/>
                </a:ext>
              </a:extLst>
            </p:cNvPr>
            <p:cNvSpPr>
              <a:spLocks noChangeAspect="1"/>
            </p:cNvSpPr>
            <p:nvPr/>
          </p:nvSpPr>
          <p:spPr>
            <a:xfrm>
              <a:off x="4667088" y="3899804"/>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09" name="椭圆 33">
              <a:extLst>
                <a:ext uri="{FF2B5EF4-FFF2-40B4-BE49-F238E27FC236}">
                  <a16:creationId xmlns="" xmlns:a16="http://schemas.microsoft.com/office/drawing/2014/main" id="{A80516F5-093F-3F4E-BD39-75F2006677E8}"/>
                </a:ext>
              </a:extLst>
            </p:cNvPr>
            <p:cNvSpPr>
              <a:spLocks noChangeAspect="1"/>
            </p:cNvSpPr>
            <p:nvPr/>
          </p:nvSpPr>
          <p:spPr>
            <a:xfrm>
              <a:off x="4692360" y="3925076"/>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10" name="椭圆 34">
              <a:extLst>
                <a:ext uri="{FF2B5EF4-FFF2-40B4-BE49-F238E27FC236}">
                  <a16:creationId xmlns="" xmlns:a16="http://schemas.microsoft.com/office/drawing/2014/main" id="{5AAE8CD7-8C73-2542-AF3C-C8A711AD5468}"/>
                </a:ext>
              </a:extLst>
            </p:cNvPr>
            <p:cNvSpPr>
              <a:spLocks noChangeAspect="1"/>
            </p:cNvSpPr>
            <p:nvPr/>
          </p:nvSpPr>
          <p:spPr>
            <a:xfrm>
              <a:off x="4717633" y="3950349"/>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grpSp>
        <p:nvGrpSpPr>
          <p:cNvPr id="125" name="群組 124">
            <a:extLst>
              <a:ext uri="{FF2B5EF4-FFF2-40B4-BE49-F238E27FC236}">
                <a16:creationId xmlns="" xmlns:a16="http://schemas.microsoft.com/office/drawing/2014/main" id="{64AC4110-50DC-5D4E-84BB-B5D4CEB4DF04}"/>
              </a:ext>
            </a:extLst>
          </p:cNvPr>
          <p:cNvGrpSpPr/>
          <p:nvPr/>
        </p:nvGrpSpPr>
        <p:grpSpPr>
          <a:xfrm>
            <a:off x="7190236" y="3885324"/>
            <a:ext cx="505446" cy="505446"/>
            <a:chOff x="5197681" y="4664030"/>
            <a:chExt cx="505446" cy="505446"/>
          </a:xfrm>
        </p:grpSpPr>
        <p:sp>
          <p:nvSpPr>
            <p:cNvPr id="126" name="椭圆 22">
              <a:extLst>
                <a:ext uri="{FF2B5EF4-FFF2-40B4-BE49-F238E27FC236}">
                  <a16:creationId xmlns="" xmlns:a16="http://schemas.microsoft.com/office/drawing/2014/main" id="{922FDDE7-22FA-D843-9E5A-4DFE387144BD}"/>
                </a:ext>
              </a:extLst>
            </p:cNvPr>
            <p:cNvSpPr/>
            <p:nvPr/>
          </p:nvSpPr>
          <p:spPr>
            <a:xfrm flipV="1">
              <a:off x="5320614" y="4780360"/>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7" name="椭圆 32">
              <a:extLst>
                <a:ext uri="{FF2B5EF4-FFF2-40B4-BE49-F238E27FC236}">
                  <a16:creationId xmlns="" xmlns:a16="http://schemas.microsoft.com/office/drawing/2014/main" id="{11F68A1A-0A68-C140-B61B-881E74A4797C}"/>
                </a:ext>
              </a:extLst>
            </p:cNvPr>
            <p:cNvSpPr>
              <a:spLocks noChangeAspect="1"/>
            </p:cNvSpPr>
            <p:nvPr/>
          </p:nvSpPr>
          <p:spPr>
            <a:xfrm>
              <a:off x="5197681" y="4664030"/>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8" name="椭圆 33">
              <a:extLst>
                <a:ext uri="{FF2B5EF4-FFF2-40B4-BE49-F238E27FC236}">
                  <a16:creationId xmlns="" xmlns:a16="http://schemas.microsoft.com/office/drawing/2014/main" id="{1B94DBFE-D7EF-234D-9DE2-CCB74327E311}"/>
                </a:ext>
              </a:extLst>
            </p:cNvPr>
            <p:cNvSpPr>
              <a:spLocks noChangeAspect="1"/>
            </p:cNvSpPr>
            <p:nvPr/>
          </p:nvSpPr>
          <p:spPr>
            <a:xfrm>
              <a:off x="5222953" y="4689302"/>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sp>
          <p:nvSpPr>
            <p:cNvPr id="129" name="椭圆 34">
              <a:extLst>
                <a:ext uri="{FF2B5EF4-FFF2-40B4-BE49-F238E27FC236}">
                  <a16:creationId xmlns="" xmlns:a16="http://schemas.microsoft.com/office/drawing/2014/main" id="{4FB250F0-B292-9542-82C1-6BBAF3CE85AE}"/>
                </a:ext>
              </a:extLst>
            </p:cNvPr>
            <p:cNvSpPr>
              <a:spLocks noChangeAspect="1"/>
            </p:cNvSpPr>
            <p:nvPr/>
          </p:nvSpPr>
          <p:spPr>
            <a:xfrm>
              <a:off x="5248226" y="4714575"/>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600"/>
            </a:p>
          </p:txBody>
        </p:sp>
      </p:grpSp>
      <p:sp>
        <p:nvSpPr>
          <p:cNvPr id="130" name="文本框 42">
            <a:extLst>
              <a:ext uri="{FF2B5EF4-FFF2-40B4-BE49-F238E27FC236}">
                <a16:creationId xmlns="" xmlns:a16="http://schemas.microsoft.com/office/drawing/2014/main" id="{DDEFBD56-A8E9-0443-B7DF-F60BE59BDCFB}"/>
              </a:ext>
            </a:extLst>
          </p:cNvPr>
          <p:cNvSpPr txBox="1"/>
          <p:nvPr/>
        </p:nvSpPr>
        <p:spPr>
          <a:xfrm>
            <a:off x="7791718" y="3923276"/>
            <a:ext cx="3255049" cy="461665"/>
          </a:xfrm>
          <a:prstGeom prst="rect">
            <a:avLst/>
          </a:prstGeom>
          <a:noFill/>
        </p:spPr>
        <p:txBody>
          <a:bodyPr wrap="square" rtlCol="0">
            <a:spAutoFit/>
          </a:bodyPr>
          <a:lstStyle/>
          <a:p>
            <a:r>
              <a:rPr lang="zh-TW" altLang="en-US" sz="2400" spc="600" dirty="0">
                <a:solidFill>
                  <a:schemeClr val="bg1"/>
                </a:solidFill>
                <a:latin typeface="微軟正黑體" panose="020B0604030504040204" pitchFamily="34" charset="-120"/>
                <a:ea typeface="微軟正黑體" panose="020B0604030504040204" pitchFamily="34" charset="-120"/>
              </a:rPr>
              <a:t>人力分工</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33230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p:txBody>
          <a:bodyPr/>
          <a:lstStyle/>
          <a:p>
            <a:r>
              <a:rPr kumimoji="1" lang="zh-TW" altLang="en-US" dirty="0"/>
              <a:t>緣起</a:t>
            </a:r>
          </a:p>
        </p:txBody>
      </p:sp>
      <p:sp>
        <p:nvSpPr>
          <p:cNvPr id="184" name="文本框 43">
            <a:extLst>
              <a:ext uri="{FF2B5EF4-FFF2-40B4-BE49-F238E27FC236}">
                <a16:creationId xmlns="" xmlns:a16="http://schemas.microsoft.com/office/drawing/2014/main" id="{0ECD26C4-CBA4-4948-B6CF-2C8232159CDF}"/>
              </a:ext>
            </a:extLst>
          </p:cNvPr>
          <p:cNvSpPr txBox="1"/>
          <p:nvPr/>
        </p:nvSpPr>
        <p:spPr>
          <a:xfrm>
            <a:off x="3044358" y="2424048"/>
            <a:ext cx="7889728" cy="2243050"/>
          </a:xfrm>
          <a:prstGeom prst="rect">
            <a:avLst/>
          </a:prstGeom>
          <a:noFill/>
        </p:spPr>
        <p:txBody>
          <a:bodyPr wrap="square" rtlCol="0">
            <a:spAutoFit/>
          </a:bodyPr>
          <a:lstStyle/>
          <a:p>
            <a:pPr>
              <a:lnSpc>
                <a:spcPct val="150000"/>
              </a:lnSpc>
            </a:pPr>
            <a:r>
              <a:rPr lang="zh-CN" altLang="en-US" sz="2400" spc="600" dirty="0">
                <a:solidFill>
                  <a:schemeClr val="bg1"/>
                </a:solidFill>
                <a:latin typeface="方正兰亭细黑_GBK" panose="02000000000000000000" pitchFamily="2" charset="-122"/>
                <a:ea typeface="方正兰亭细黑_GBK" panose="02000000000000000000" pitchFamily="2" charset="-122"/>
              </a:rPr>
              <a:t>上班族要處理的事情十分繁雜，且每次要處理不一樣的事情都要再另開一個網站或軟體，我們希望能將上班族常用軟體做整合以增加工作效率。</a:t>
            </a:r>
          </a:p>
        </p:txBody>
      </p:sp>
    </p:spTree>
    <p:extLst>
      <p:ext uri="{BB962C8B-B14F-4D97-AF65-F5344CB8AC3E}">
        <p14:creationId xmlns:p14="http://schemas.microsoft.com/office/powerpoint/2010/main" val="1664676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p:txBody>
          <a:bodyPr/>
          <a:lstStyle/>
          <a:p>
            <a:r>
              <a:rPr kumimoji="1" lang="zh-TW" altLang="en-US" dirty="0"/>
              <a:t>網站目的</a:t>
            </a:r>
          </a:p>
        </p:txBody>
      </p:sp>
      <p:grpSp>
        <p:nvGrpSpPr>
          <p:cNvPr id="22" name="群組 21">
            <a:extLst>
              <a:ext uri="{FF2B5EF4-FFF2-40B4-BE49-F238E27FC236}">
                <a16:creationId xmlns="" xmlns:a16="http://schemas.microsoft.com/office/drawing/2014/main" id="{425FF74A-F532-6C4A-AB7A-3B44D3FEA44E}"/>
              </a:ext>
            </a:extLst>
          </p:cNvPr>
          <p:cNvGrpSpPr/>
          <p:nvPr/>
        </p:nvGrpSpPr>
        <p:grpSpPr>
          <a:xfrm>
            <a:off x="3627234" y="454031"/>
            <a:ext cx="505446" cy="505446"/>
            <a:chOff x="2627370" y="699596"/>
            <a:chExt cx="505446" cy="505446"/>
          </a:xfrm>
        </p:grpSpPr>
        <p:sp>
          <p:nvSpPr>
            <p:cNvPr id="23" name="椭圆 21">
              <a:extLst>
                <a:ext uri="{FF2B5EF4-FFF2-40B4-BE49-F238E27FC236}">
                  <a16:creationId xmlns="" xmlns:a16="http://schemas.microsoft.com/office/drawing/2014/main" id="{CE67C320-21C6-2648-BB9C-06055033B7CA}"/>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4" name="椭圆 28">
              <a:extLst>
                <a:ext uri="{FF2B5EF4-FFF2-40B4-BE49-F238E27FC236}">
                  <a16:creationId xmlns="" xmlns:a16="http://schemas.microsoft.com/office/drawing/2014/main" id="{AC1ABFA2-605D-CD4C-9BB4-FF3660629A89}"/>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5" name="椭圆 29">
              <a:extLst>
                <a:ext uri="{FF2B5EF4-FFF2-40B4-BE49-F238E27FC236}">
                  <a16:creationId xmlns="" xmlns:a16="http://schemas.microsoft.com/office/drawing/2014/main" id="{C5E309D7-DB1B-4D4A-AB5B-1BD5C9E141E0}"/>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6" name="椭圆 30">
              <a:extLst>
                <a:ext uri="{FF2B5EF4-FFF2-40B4-BE49-F238E27FC236}">
                  <a16:creationId xmlns="" xmlns:a16="http://schemas.microsoft.com/office/drawing/2014/main" id="{BE4D43CC-57C2-2540-B825-1D9F60D8CD7F}"/>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grpSp>
      <p:grpSp>
        <p:nvGrpSpPr>
          <p:cNvPr id="28" name="群組 27">
            <a:extLst>
              <a:ext uri="{FF2B5EF4-FFF2-40B4-BE49-F238E27FC236}">
                <a16:creationId xmlns="" xmlns:a16="http://schemas.microsoft.com/office/drawing/2014/main" id="{825A6365-BB46-F641-87AB-F9A47E48B2C8}"/>
              </a:ext>
            </a:extLst>
          </p:cNvPr>
          <p:cNvGrpSpPr/>
          <p:nvPr/>
        </p:nvGrpSpPr>
        <p:grpSpPr>
          <a:xfrm>
            <a:off x="3627234" y="3011050"/>
            <a:ext cx="505446" cy="505446"/>
            <a:chOff x="2627370" y="699596"/>
            <a:chExt cx="505446" cy="505446"/>
          </a:xfrm>
        </p:grpSpPr>
        <p:sp>
          <p:nvSpPr>
            <p:cNvPr id="29" name="椭圆 21">
              <a:extLst>
                <a:ext uri="{FF2B5EF4-FFF2-40B4-BE49-F238E27FC236}">
                  <a16:creationId xmlns="" xmlns:a16="http://schemas.microsoft.com/office/drawing/2014/main" id="{7BA226A1-4F3A-2848-8F61-118BABF2CE63}"/>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0" name="椭圆 28">
              <a:extLst>
                <a:ext uri="{FF2B5EF4-FFF2-40B4-BE49-F238E27FC236}">
                  <a16:creationId xmlns="" xmlns:a16="http://schemas.microsoft.com/office/drawing/2014/main" id="{0AFF854A-0978-6047-8796-5C4D437C016E}"/>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1" name="椭圆 29">
              <a:extLst>
                <a:ext uri="{FF2B5EF4-FFF2-40B4-BE49-F238E27FC236}">
                  <a16:creationId xmlns="" xmlns:a16="http://schemas.microsoft.com/office/drawing/2014/main" id="{F6B39C46-694A-BC4A-969C-74DCF7BDFFEF}"/>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2" name="椭圆 30">
              <a:extLst>
                <a:ext uri="{FF2B5EF4-FFF2-40B4-BE49-F238E27FC236}">
                  <a16:creationId xmlns="" xmlns:a16="http://schemas.microsoft.com/office/drawing/2014/main" id="{EADC67DB-8A21-7142-86B8-EB72314CC528}"/>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grpSp>
      <p:grpSp>
        <p:nvGrpSpPr>
          <p:cNvPr id="34" name="群組 33">
            <a:extLst>
              <a:ext uri="{FF2B5EF4-FFF2-40B4-BE49-F238E27FC236}">
                <a16:creationId xmlns="" xmlns:a16="http://schemas.microsoft.com/office/drawing/2014/main" id="{A573428E-0819-DB47-A118-D39C40A71BA0}"/>
              </a:ext>
            </a:extLst>
          </p:cNvPr>
          <p:cNvGrpSpPr/>
          <p:nvPr/>
        </p:nvGrpSpPr>
        <p:grpSpPr>
          <a:xfrm>
            <a:off x="3627234" y="5018589"/>
            <a:ext cx="505446" cy="505446"/>
            <a:chOff x="2627370" y="699596"/>
            <a:chExt cx="505446" cy="505446"/>
          </a:xfrm>
        </p:grpSpPr>
        <p:sp>
          <p:nvSpPr>
            <p:cNvPr id="35" name="椭圆 21">
              <a:extLst>
                <a:ext uri="{FF2B5EF4-FFF2-40B4-BE49-F238E27FC236}">
                  <a16:creationId xmlns="" xmlns:a16="http://schemas.microsoft.com/office/drawing/2014/main" id="{80E428EF-5259-144C-9E52-9DDFEA6A81AB}"/>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6" name="椭圆 28">
              <a:extLst>
                <a:ext uri="{FF2B5EF4-FFF2-40B4-BE49-F238E27FC236}">
                  <a16:creationId xmlns="" xmlns:a16="http://schemas.microsoft.com/office/drawing/2014/main" id="{BB3352E1-9AE1-9847-8A82-D3572739E92A}"/>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7" name="椭圆 29">
              <a:extLst>
                <a:ext uri="{FF2B5EF4-FFF2-40B4-BE49-F238E27FC236}">
                  <a16:creationId xmlns="" xmlns:a16="http://schemas.microsoft.com/office/drawing/2014/main" id="{22D59644-941E-E34A-8032-9F8774985A60}"/>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38" name="椭圆 30">
              <a:extLst>
                <a:ext uri="{FF2B5EF4-FFF2-40B4-BE49-F238E27FC236}">
                  <a16:creationId xmlns="" xmlns:a16="http://schemas.microsoft.com/office/drawing/2014/main" id="{EAF681A2-596F-D047-B5A8-61D92FC95689}"/>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grpSp>
      <p:sp>
        <p:nvSpPr>
          <p:cNvPr id="39" name="文本框 43">
            <a:extLst>
              <a:ext uri="{FF2B5EF4-FFF2-40B4-BE49-F238E27FC236}">
                <a16:creationId xmlns="" xmlns:a16="http://schemas.microsoft.com/office/drawing/2014/main" id="{00110EE1-CED9-CA47-9F98-6BE93250C347}"/>
              </a:ext>
            </a:extLst>
          </p:cNvPr>
          <p:cNvSpPr txBox="1"/>
          <p:nvPr/>
        </p:nvSpPr>
        <p:spPr>
          <a:xfrm>
            <a:off x="4358464" y="5459665"/>
            <a:ext cx="6203241" cy="646331"/>
          </a:xfrm>
          <a:prstGeom prst="rect">
            <a:avLst/>
          </a:prstGeom>
          <a:noFill/>
        </p:spPr>
        <p:txBody>
          <a:bodyPr wrap="square" rtlCol="0">
            <a:spAutoFit/>
          </a:bodyPr>
          <a:lstStyle/>
          <a:p>
            <a:pPr>
              <a:lnSpc>
                <a:spcPct val="150000"/>
              </a:lnSpc>
            </a:pPr>
            <a:r>
              <a:rPr lang="zh-TW" altLang="en-US" sz="2400" spc="300" dirty="0" smtClean="0">
                <a:solidFill>
                  <a:schemeClr val="bg1"/>
                </a:solidFill>
                <a:latin typeface="微軟正黑體" panose="020B0604030504040204" pitchFamily="34" charset="-120"/>
                <a:ea typeface="微軟正黑體" panose="020B0604030504040204" pitchFamily="34" charset="-120"/>
              </a:rPr>
              <a:t>提供</a:t>
            </a:r>
            <a:r>
              <a:rPr lang="zh-CN" altLang="en-US" sz="2400" spc="300" dirty="0" smtClean="0">
                <a:solidFill>
                  <a:schemeClr val="bg1"/>
                </a:solidFill>
                <a:latin typeface="微軟正黑體" panose="020B0604030504040204" pitchFamily="34" charset="-120"/>
                <a:ea typeface="微軟正黑體" panose="020B0604030504040204" pitchFamily="34" charset="-120"/>
              </a:rPr>
              <a:t>高</a:t>
            </a:r>
            <a:r>
              <a:rPr lang="zh-CN" altLang="en-US" sz="2400" spc="300" dirty="0">
                <a:solidFill>
                  <a:schemeClr val="bg1"/>
                </a:solidFill>
                <a:latin typeface="微軟正黑體" panose="020B0604030504040204" pitchFamily="34" charset="-120"/>
                <a:ea typeface="微軟正黑體" panose="020B0604030504040204" pitchFamily="34" charset="-120"/>
              </a:rPr>
              <a:t>質感</a:t>
            </a:r>
            <a:r>
              <a:rPr lang="zh-CN" altLang="en-US" sz="2400" spc="300" dirty="0" smtClean="0">
                <a:solidFill>
                  <a:schemeClr val="bg1"/>
                </a:solidFill>
                <a:latin typeface="微軟正黑體" panose="020B0604030504040204" pitchFamily="34" charset="-120"/>
                <a:ea typeface="微軟正黑體" panose="020B0604030504040204" pitchFamily="34" charset="-120"/>
              </a:rPr>
              <a:t>商品</a:t>
            </a:r>
            <a:endParaRPr lang="zh-CN" altLang="en-US" sz="2400" spc="300" dirty="0">
              <a:solidFill>
                <a:schemeClr val="bg1"/>
              </a:solidFill>
              <a:latin typeface="微軟正黑體" panose="020B0604030504040204" pitchFamily="34" charset="-120"/>
              <a:ea typeface="微軟正黑體" panose="020B0604030504040204" pitchFamily="34" charset="-120"/>
            </a:endParaRPr>
          </a:p>
        </p:txBody>
      </p:sp>
      <p:sp>
        <p:nvSpPr>
          <p:cNvPr id="45" name="文本框 43">
            <a:extLst>
              <a:ext uri="{FF2B5EF4-FFF2-40B4-BE49-F238E27FC236}">
                <a16:creationId xmlns="" xmlns:a16="http://schemas.microsoft.com/office/drawing/2014/main" id="{76B9B11C-649B-DE4E-9265-9568D6D4A5F8}"/>
              </a:ext>
            </a:extLst>
          </p:cNvPr>
          <p:cNvSpPr txBox="1"/>
          <p:nvPr/>
        </p:nvSpPr>
        <p:spPr>
          <a:xfrm>
            <a:off x="4446600" y="924994"/>
            <a:ext cx="6203241" cy="1754326"/>
          </a:xfrm>
          <a:prstGeom prst="rect">
            <a:avLst/>
          </a:prstGeom>
          <a:noFill/>
        </p:spPr>
        <p:txBody>
          <a:bodyPr wrap="square" rtlCol="0">
            <a:spAutoFit/>
          </a:bodyPr>
          <a:lstStyle/>
          <a:p>
            <a:pPr>
              <a:lnSpc>
                <a:spcPct val="150000"/>
              </a:lnSpc>
            </a:pPr>
            <a:r>
              <a:rPr lang="en-US" altLang="zh-TW" sz="2400" spc="300" dirty="0" smtClean="0">
                <a:solidFill>
                  <a:schemeClr val="bg1"/>
                </a:solidFill>
                <a:latin typeface="微軟正黑體" panose="020B0604030504040204" pitchFamily="34" charset="-120"/>
                <a:ea typeface="微軟正黑體" panose="020B0604030504040204" pitchFamily="34" charset="-120"/>
              </a:rPr>
              <a:t>1.</a:t>
            </a:r>
            <a:r>
              <a:rPr lang="zh-CN" altLang="en-US" sz="2400" spc="300" dirty="0" smtClean="0">
                <a:solidFill>
                  <a:schemeClr val="bg1"/>
                </a:solidFill>
                <a:latin typeface="微軟正黑體" panose="020B0604030504040204" pitchFamily="34" charset="-120"/>
                <a:ea typeface="微軟正黑體" panose="020B0604030504040204" pitchFamily="34" charset="-120"/>
              </a:rPr>
              <a:t>井然有序</a:t>
            </a:r>
            <a:r>
              <a:rPr lang="zh-CN" altLang="en-US" sz="2400" spc="300" dirty="0">
                <a:solidFill>
                  <a:schemeClr val="bg1"/>
                </a:solidFill>
                <a:latin typeface="微軟正黑體" panose="020B0604030504040204" pitchFamily="34" charset="-120"/>
                <a:ea typeface="微軟正黑體" panose="020B0604030504040204" pitchFamily="34" charset="-120"/>
              </a:rPr>
              <a:t>的</a:t>
            </a:r>
            <a:r>
              <a:rPr lang="zh-CN" altLang="en-US" sz="2400" spc="300" dirty="0" smtClean="0">
                <a:solidFill>
                  <a:schemeClr val="bg1"/>
                </a:solidFill>
                <a:latin typeface="微軟正黑體" panose="020B0604030504040204" pitchFamily="34" charset="-120"/>
                <a:ea typeface="微軟正黑體" panose="020B0604030504040204" pitchFamily="34" charset="-120"/>
              </a:rPr>
              <a:t>處理</a:t>
            </a:r>
            <a:r>
              <a:rPr lang="zh-TW" altLang="en-US" sz="2400" spc="300" dirty="0" smtClean="0">
                <a:solidFill>
                  <a:schemeClr val="bg1"/>
                </a:solidFill>
                <a:latin typeface="微軟正黑體" panose="020B0604030504040204" pitchFamily="34" charset="-120"/>
                <a:ea typeface="微軟正黑體" panose="020B0604030504040204" pitchFamily="34" charset="-120"/>
              </a:rPr>
              <a:t>專案</a:t>
            </a:r>
            <a:endParaRPr lang="en-US" altLang="zh-TW" sz="2400" spc="300" dirty="0" smtClean="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400" spc="300" dirty="0" smtClean="0">
                <a:solidFill>
                  <a:schemeClr val="bg1"/>
                </a:solidFill>
                <a:latin typeface="微軟正黑體" panose="020B0604030504040204" pitchFamily="34" charset="-120"/>
                <a:ea typeface="微軟正黑體" panose="020B0604030504040204" pitchFamily="34" charset="-120"/>
              </a:rPr>
              <a:t>2.</a:t>
            </a:r>
            <a:r>
              <a:rPr lang="zh-CN" altLang="en-US" sz="2400" spc="300" dirty="0" smtClean="0">
                <a:solidFill>
                  <a:schemeClr val="bg1"/>
                </a:solidFill>
                <a:latin typeface="微軟正黑體" panose="020B0604030504040204" pitchFamily="34" charset="-120"/>
                <a:ea typeface="微軟正黑體" panose="020B0604030504040204" pitchFamily="34" charset="-120"/>
              </a:rPr>
              <a:t>掌握</a:t>
            </a:r>
            <a:r>
              <a:rPr lang="zh-CN" altLang="en-US" sz="2400" spc="300" dirty="0">
                <a:solidFill>
                  <a:schemeClr val="bg1"/>
                </a:solidFill>
                <a:latin typeface="微軟正黑體" panose="020B0604030504040204" pitchFamily="34" charset="-120"/>
                <a:ea typeface="微軟正黑體" panose="020B0604030504040204" pitchFamily="34" charset="-120"/>
              </a:rPr>
              <a:t>協作者的</a:t>
            </a:r>
            <a:r>
              <a:rPr lang="zh-CN" altLang="en-US" sz="2400" spc="300" dirty="0" smtClean="0">
                <a:solidFill>
                  <a:schemeClr val="bg1"/>
                </a:solidFill>
                <a:latin typeface="微軟正黑體" panose="020B0604030504040204" pitchFamily="34" charset="-120"/>
                <a:ea typeface="微軟正黑體" panose="020B0604030504040204" pitchFamily="34" charset="-120"/>
              </a:rPr>
              <a:t>進度</a:t>
            </a:r>
            <a:endParaRPr lang="en-US" altLang="zh-CN" sz="2400" spc="300" dirty="0" smtClean="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400" spc="300" dirty="0" smtClean="0">
                <a:solidFill>
                  <a:schemeClr val="bg1"/>
                </a:solidFill>
                <a:latin typeface="微軟正黑體" panose="020B0604030504040204" pitchFamily="34" charset="-120"/>
                <a:ea typeface="微軟正黑體" panose="020B0604030504040204" pitchFamily="34" charset="-120"/>
              </a:rPr>
              <a:t>3.</a:t>
            </a:r>
            <a:r>
              <a:rPr lang="zh-TW" altLang="en-US" sz="2400" spc="300" dirty="0" smtClean="0">
                <a:solidFill>
                  <a:schemeClr val="bg1"/>
                </a:solidFill>
                <a:latin typeface="微軟正黑體" panose="020B0604030504040204" pitchFamily="34" charset="-120"/>
                <a:ea typeface="微軟正黑體" panose="020B0604030504040204" pitchFamily="34" charset="-120"/>
              </a:rPr>
              <a:t>連動行事曆</a:t>
            </a:r>
            <a:endParaRPr lang="zh-CN" altLang="en-US" sz="2400" spc="300" dirty="0">
              <a:solidFill>
                <a:schemeClr val="bg1"/>
              </a:solidFill>
              <a:latin typeface="微軟正黑體" panose="020B0604030504040204" pitchFamily="34" charset="-120"/>
              <a:ea typeface="微軟正黑體" panose="020B0604030504040204" pitchFamily="34" charset="-120"/>
            </a:endParaRPr>
          </a:p>
        </p:txBody>
      </p:sp>
      <p:sp>
        <p:nvSpPr>
          <p:cNvPr id="46" name="文本框 43">
            <a:extLst>
              <a:ext uri="{FF2B5EF4-FFF2-40B4-BE49-F238E27FC236}">
                <a16:creationId xmlns="" xmlns:a16="http://schemas.microsoft.com/office/drawing/2014/main" id="{580FA8AB-64A8-AB40-A3B9-109737A5A8F9}"/>
              </a:ext>
            </a:extLst>
          </p:cNvPr>
          <p:cNvSpPr txBox="1"/>
          <p:nvPr/>
        </p:nvSpPr>
        <p:spPr>
          <a:xfrm>
            <a:off x="4446600" y="3491224"/>
            <a:ext cx="6203241" cy="1200329"/>
          </a:xfrm>
          <a:prstGeom prst="rect">
            <a:avLst/>
          </a:prstGeom>
          <a:noFill/>
        </p:spPr>
        <p:txBody>
          <a:bodyPr wrap="square" rtlCol="0">
            <a:spAutoFit/>
          </a:bodyPr>
          <a:lstStyle/>
          <a:p>
            <a:pPr>
              <a:lnSpc>
                <a:spcPct val="150000"/>
              </a:lnSpc>
            </a:pPr>
            <a:r>
              <a:rPr lang="en-US" altLang="zh-TW" sz="2400" spc="300" dirty="0" smtClean="0">
                <a:solidFill>
                  <a:schemeClr val="bg1"/>
                </a:solidFill>
                <a:latin typeface="微軟正黑體" panose="020B0604030504040204" pitchFamily="34" charset="-120"/>
                <a:ea typeface="微軟正黑體" panose="020B0604030504040204" pitchFamily="34" charset="-120"/>
              </a:rPr>
              <a:t>1.</a:t>
            </a:r>
            <a:r>
              <a:rPr lang="zh-TW" altLang="en-US" sz="2400" spc="300" dirty="0" smtClean="0">
                <a:solidFill>
                  <a:schemeClr val="bg1"/>
                </a:solidFill>
                <a:latin typeface="微軟正黑體" panose="020B0604030504040204" pitchFamily="34" charset="-120"/>
                <a:ea typeface="微軟正黑體" panose="020B0604030504040204" pitchFamily="34" charset="-120"/>
              </a:rPr>
              <a:t>番茄工作法</a:t>
            </a:r>
            <a:endParaRPr lang="en-US" altLang="zh-CN" sz="2400" spc="300" dirty="0" smtClean="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400" spc="300" dirty="0" smtClean="0">
                <a:solidFill>
                  <a:schemeClr val="bg1"/>
                </a:solidFill>
                <a:latin typeface="微軟正黑體" panose="020B0604030504040204" pitchFamily="34" charset="-120"/>
                <a:ea typeface="微軟正黑體" panose="020B0604030504040204" pitchFamily="34" charset="-120"/>
              </a:rPr>
              <a:t>2.</a:t>
            </a:r>
            <a:r>
              <a:rPr lang="zh-TW" altLang="en-US" sz="2400" spc="300" dirty="0" smtClean="0">
                <a:solidFill>
                  <a:schemeClr val="bg1"/>
                </a:solidFill>
                <a:latin typeface="微軟正黑體" panose="020B0604030504040204" pitchFamily="34" charset="-120"/>
                <a:ea typeface="微軟正黑體" panose="020B0604030504040204" pitchFamily="34" charset="-120"/>
              </a:rPr>
              <a:t>分析工作效率</a:t>
            </a:r>
            <a:endParaRPr lang="en-US" altLang="zh-CN" sz="2400" spc="300" dirty="0" smtClean="0">
              <a:solidFill>
                <a:schemeClr val="bg1"/>
              </a:solidFill>
              <a:latin typeface="微軟正黑體" panose="020B0604030504040204" pitchFamily="34" charset="-120"/>
              <a:ea typeface="微軟正黑體" panose="020B0604030504040204" pitchFamily="34" charset="-120"/>
            </a:endParaRPr>
          </a:p>
        </p:txBody>
      </p:sp>
      <p:sp>
        <p:nvSpPr>
          <p:cNvPr id="3" name="文字方塊 2"/>
          <p:cNvSpPr txBox="1"/>
          <p:nvPr/>
        </p:nvSpPr>
        <p:spPr>
          <a:xfrm>
            <a:off x="4358464" y="475922"/>
            <a:ext cx="1415772" cy="461665"/>
          </a:xfrm>
          <a:prstGeom prst="rect">
            <a:avLst/>
          </a:prstGeom>
          <a:noFill/>
        </p:spPr>
        <p:txBody>
          <a:bodyPr wrap="none" rtlCol="0">
            <a:spAutoFit/>
          </a:bodyPr>
          <a:lstStyle/>
          <a:p>
            <a:r>
              <a:rPr lang="zh-TW" altLang="en-US" sz="2400" dirty="0" smtClean="0">
                <a:solidFill>
                  <a:schemeClr val="bg1"/>
                </a:solidFill>
              </a:rPr>
              <a:t>專案管理</a:t>
            </a:r>
            <a:endParaRPr lang="zh-TW" altLang="en-US" sz="2400" dirty="0">
              <a:solidFill>
                <a:schemeClr val="bg1"/>
              </a:solidFill>
            </a:endParaRPr>
          </a:p>
        </p:txBody>
      </p:sp>
      <p:sp>
        <p:nvSpPr>
          <p:cNvPr id="47" name="文字方塊 46"/>
          <p:cNvSpPr txBox="1"/>
          <p:nvPr/>
        </p:nvSpPr>
        <p:spPr>
          <a:xfrm>
            <a:off x="4358464" y="3032941"/>
            <a:ext cx="1107996" cy="461665"/>
          </a:xfrm>
          <a:prstGeom prst="rect">
            <a:avLst/>
          </a:prstGeom>
          <a:noFill/>
        </p:spPr>
        <p:txBody>
          <a:bodyPr wrap="none" rtlCol="0">
            <a:spAutoFit/>
          </a:bodyPr>
          <a:lstStyle/>
          <a:p>
            <a:r>
              <a:rPr lang="zh-TW" altLang="en-US" sz="2400" dirty="0" smtClean="0">
                <a:solidFill>
                  <a:schemeClr val="bg1"/>
                </a:solidFill>
              </a:rPr>
              <a:t>番茄鐘</a:t>
            </a:r>
            <a:endParaRPr lang="zh-TW" altLang="en-US" sz="2400" dirty="0">
              <a:solidFill>
                <a:schemeClr val="bg1"/>
              </a:solidFill>
            </a:endParaRPr>
          </a:p>
        </p:txBody>
      </p:sp>
      <p:sp>
        <p:nvSpPr>
          <p:cNvPr id="48" name="文字方塊 47"/>
          <p:cNvSpPr txBox="1"/>
          <p:nvPr/>
        </p:nvSpPr>
        <p:spPr>
          <a:xfrm>
            <a:off x="4358464" y="5040480"/>
            <a:ext cx="800219" cy="461665"/>
          </a:xfrm>
          <a:prstGeom prst="rect">
            <a:avLst/>
          </a:prstGeom>
          <a:noFill/>
        </p:spPr>
        <p:txBody>
          <a:bodyPr wrap="none" rtlCol="0">
            <a:spAutoFit/>
          </a:bodyPr>
          <a:lstStyle/>
          <a:p>
            <a:r>
              <a:rPr lang="zh-TW" altLang="en-US" sz="2400" dirty="0" smtClean="0">
                <a:solidFill>
                  <a:schemeClr val="bg1"/>
                </a:solidFill>
              </a:rPr>
              <a:t>商城</a:t>
            </a:r>
            <a:endParaRPr lang="zh-TW" altLang="en-US" sz="2400" dirty="0">
              <a:solidFill>
                <a:schemeClr val="bg1"/>
              </a:solidFill>
            </a:endParaRPr>
          </a:p>
        </p:txBody>
      </p:sp>
    </p:spTree>
    <p:extLst>
      <p:ext uri="{BB962C8B-B14F-4D97-AF65-F5344CB8AC3E}">
        <p14:creationId xmlns:p14="http://schemas.microsoft.com/office/powerpoint/2010/main" val="2568795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p:txBody>
          <a:bodyPr/>
          <a:lstStyle/>
          <a:p>
            <a:r>
              <a:rPr kumimoji="1" lang="zh-TW" altLang="en-US" dirty="0"/>
              <a:t>目標族群</a:t>
            </a:r>
          </a:p>
        </p:txBody>
      </p:sp>
      <p:graphicFrame>
        <p:nvGraphicFramePr>
          <p:cNvPr id="74" name="內容版面配置區 5">
            <a:extLst>
              <a:ext uri="{FF2B5EF4-FFF2-40B4-BE49-F238E27FC236}">
                <a16:creationId xmlns="" xmlns:a16="http://schemas.microsoft.com/office/drawing/2014/main" id="{7CDCEDD1-7D1F-A340-A7BC-00B6CB9301FF}"/>
              </a:ext>
            </a:extLst>
          </p:cNvPr>
          <p:cNvGraphicFramePr>
            <a:graphicFrameLocks/>
          </p:cNvGraphicFramePr>
          <p:nvPr>
            <p:extLst>
              <p:ext uri="{D42A27DB-BD31-4B8C-83A1-F6EECF244321}">
                <p14:modId xmlns:p14="http://schemas.microsoft.com/office/powerpoint/2010/main" val="3868795186"/>
              </p:ext>
            </p:extLst>
          </p:nvPr>
        </p:nvGraphicFramePr>
        <p:xfrm>
          <a:off x="2763747" y="1113709"/>
          <a:ext cx="9236470" cy="4711740"/>
        </p:xfrm>
        <a:graphic>
          <a:graphicData uri="http://schemas.openxmlformats.org/drawingml/2006/table">
            <a:tbl>
              <a:tblPr firstRow="1" bandRow="1">
                <a:tableStyleId>{3B4B98B0-60AC-42C2-AFA5-B58CD77FA1E5}</a:tableStyleId>
              </a:tblPr>
              <a:tblGrid>
                <a:gridCol w="1903007">
                  <a:extLst>
                    <a:ext uri="{9D8B030D-6E8A-4147-A177-3AD203B41FA5}">
                      <a16:colId xmlns="" xmlns:a16="http://schemas.microsoft.com/office/drawing/2014/main" val="20000"/>
                    </a:ext>
                  </a:extLst>
                </a:gridCol>
                <a:gridCol w="2457644">
                  <a:extLst>
                    <a:ext uri="{9D8B030D-6E8A-4147-A177-3AD203B41FA5}">
                      <a16:colId xmlns="" xmlns:a16="http://schemas.microsoft.com/office/drawing/2014/main" val="20001"/>
                    </a:ext>
                  </a:extLst>
                </a:gridCol>
                <a:gridCol w="2472808">
                  <a:extLst>
                    <a:ext uri="{9D8B030D-6E8A-4147-A177-3AD203B41FA5}">
                      <a16:colId xmlns="" xmlns:a16="http://schemas.microsoft.com/office/drawing/2014/main" val="20002"/>
                    </a:ext>
                  </a:extLst>
                </a:gridCol>
                <a:gridCol w="2403011">
                  <a:extLst>
                    <a:ext uri="{9D8B030D-6E8A-4147-A177-3AD203B41FA5}">
                      <a16:colId xmlns="" xmlns:a16="http://schemas.microsoft.com/office/drawing/2014/main" val="20003"/>
                    </a:ext>
                  </a:extLst>
                </a:gridCol>
              </a:tblGrid>
              <a:tr h="531650">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algn="ctr"/>
                      <a:r>
                        <a:rPr lang="zh-TW" altLang="en-US" sz="2400" b="0" spc="300" dirty="0">
                          <a:ln>
                            <a:noFill/>
                          </a:ln>
                          <a:solidFill>
                            <a:srgbClr val="657F94"/>
                          </a:solidFill>
                          <a:effectLst/>
                          <a:latin typeface="微軟正黑體" panose="020B0604030504040204" pitchFamily="34" charset="-120"/>
                          <a:ea typeface="微軟正黑體" panose="020B0604030504040204" pitchFamily="34" charset="-120"/>
                        </a:rPr>
                        <a:t>訪客</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0" spc="300" dirty="0">
                          <a:ln>
                            <a:noFill/>
                          </a:ln>
                          <a:solidFill>
                            <a:srgbClr val="657F94"/>
                          </a:solidFill>
                          <a:effectLst/>
                          <a:latin typeface="微軟正黑體" panose="020B0604030504040204" pitchFamily="34" charset="-120"/>
                          <a:ea typeface="微軟正黑體" panose="020B0604030504040204" pitchFamily="34" charset="-120"/>
                        </a:rPr>
                        <a:t>會員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b="0" spc="300" dirty="0">
                          <a:ln>
                            <a:noFill/>
                          </a:ln>
                          <a:solidFill>
                            <a:srgbClr val="657F94"/>
                          </a:solidFill>
                          <a:effectLst/>
                          <a:latin typeface="微軟正黑體" panose="020B0604030504040204" pitchFamily="34" charset="-120"/>
                          <a:ea typeface="微軟正黑體" panose="020B0604030504040204" pitchFamily="34" charset="-120"/>
                        </a:rPr>
                        <a:t>後台管理員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alpha val="60000"/>
                      </a:srgbClr>
                    </a:solidFill>
                  </a:tcPr>
                </a:tc>
                <a:extLst>
                  <a:ext uri="{0D108BD9-81ED-4DB2-BD59-A6C34878D82A}">
                    <a16:rowId xmlns="" xmlns:a16="http://schemas.microsoft.com/office/drawing/2014/main" val="10000"/>
                  </a:ext>
                </a:extLst>
              </a:tr>
              <a:tr h="909314">
                <a:tc>
                  <a:txBody>
                    <a:bodyPr/>
                    <a:lstStyle/>
                    <a:p>
                      <a:pPr algn="ctr"/>
                      <a:r>
                        <a:rPr lang="zh-TW" altLang="en-US" sz="2000" b="1" spc="300" dirty="0">
                          <a:ln>
                            <a:noFill/>
                          </a:ln>
                          <a:solidFill>
                            <a:schemeClr val="bg1"/>
                          </a:solidFill>
                          <a:latin typeface="微軟正黑體" panose="020B0604030504040204" pitchFamily="34" charset="-120"/>
                          <a:ea typeface="微軟正黑體" panose="020B0604030504040204" pitchFamily="34" charset="-120"/>
                        </a:rPr>
                        <a:t>平台熟悉度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909314">
                <a:tc>
                  <a:txBody>
                    <a:bodyPr/>
                    <a:lstStyle/>
                    <a:p>
                      <a:pPr algn="ctr"/>
                      <a:r>
                        <a:rPr lang="zh-TW" altLang="en-US" sz="2000" b="1" spc="300" dirty="0">
                          <a:ln>
                            <a:noFill/>
                          </a:ln>
                          <a:solidFill>
                            <a:schemeClr val="bg1"/>
                          </a:solidFill>
                          <a:latin typeface="微軟正黑體" panose="020B0604030504040204" pitchFamily="34" charset="-120"/>
                          <a:ea typeface="微軟正黑體" panose="020B0604030504040204" pitchFamily="34" charset="-120"/>
                        </a:rPr>
                        <a:t>平台使用量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909314">
                <a:tc>
                  <a:txBody>
                    <a:bodyPr/>
                    <a:lstStyle/>
                    <a:p>
                      <a:pPr algn="ctr"/>
                      <a:r>
                        <a:rPr lang="zh-TW" altLang="en-US" sz="2000" b="1" spc="300" dirty="0">
                          <a:ln>
                            <a:noFill/>
                          </a:ln>
                          <a:solidFill>
                            <a:schemeClr val="bg1"/>
                          </a:solidFill>
                          <a:latin typeface="微軟正黑體" panose="020B0604030504040204" pitchFamily="34" charset="-120"/>
                          <a:ea typeface="微軟正黑體" panose="020B0604030504040204" pitchFamily="34" charset="-120"/>
                        </a:rPr>
                        <a:t>領域專業度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24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452148">
                <a:tc>
                  <a:txBody>
                    <a:bodyPr/>
                    <a:lstStyle/>
                    <a:p>
                      <a:pPr algn="ctr"/>
                      <a:r>
                        <a:rPr lang="zh-TW" altLang="en-US" sz="2000" b="1" spc="300" dirty="0">
                          <a:ln>
                            <a:noFill/>
                          </a:ln>
                          <a:solidFill>
                            <a:schemeClr val="bg1"/>
                          </a:solidFill>
                          <a:latin typeface="微軟正黑體" panose="020B0604030504040204" pitchFamily="34" charset="-120"/>
                          <a:ea typeface="微軟正黑體" panose="020B0604030504040204" pitchFamily="34" charset="-120"/>
                        </a:rPr>
                        <a:t>使用動機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ts val="3680"/>
                        </a:lnSpc>
                      </a:pPr>
                      <a:r>
                        <a:rPr lang="zh-TW" altLang="en-US" sz="2000" spc="300" dirty="0">
                          <a:ln>
                            <a:noFill/>
                          </a:ln>
                          <a:solidFill>
                            <a:schemeClr val="bg1"/>
                          </a:solidFill>
                          <a:latin typeface="微軟正黑體" panose="020B0604030504040204" pitchFamily="34" charset="-120"/>
                          <a:ea typeface="微軟正黑體" panose="020B0604030504040204" pitchFamily="34" charset="-120"/>
                        </a:rPr>
                        <a:t>找尋</a:t>
                      </a: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工具</a:t>
                      </a:r>
                      <a:endParaRPr lang="en-US" altLang="zh-TW" sz="2000" spc="300" dirty="0" smtClean="0">
                        <a:ln>
                          <a:noFill/>
                        </a:ln>
                        <a:solidFill>
                          <a:schemeClr val="bg1"/>
                        </a:solidFill>
                        <a:latin typeface="微軟正黑體" panose="020B0604030504040204" pitchFamily="34" charset="-120"/>
                        <a:ea typeface="微軟正黑體" panose="020B0604030504040204" pitchFamily="34" charset="-120"/>
                      </a:endParaRPr>
                    </a:p>
                    <a:p>
                      <a:pPr algn="l">
                        <a:lnSpc>
                          <a:spcPts val="3680"/>
                        </a:lnSpc>
                      </a:pP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簡化</a:t>
                      </a:r>
                      <a:r>
                        <a:rPr lang="zh-TW" altLang="en-US" sz="2000" spc="300" dirty="0">
                          <a:ln>
                            <a:noFill/>
                          </a:ln>
                          <a:solidFill>
                            <a:schemeClr val="bg1"/>
                          </a:solidFill>
                          <a:latin typeface="微軟正黑體" panose="020B0604030504040204" pitchFamily="34" charset="-120"/>
                          <a:ea typeface="微軟正黑體" panose="020B0604030504040204" pitchFamily="34" charset="-120"/>
                        </a:rPr>
                        <a:t>工作量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ts val="3680"/>
                        </a:lnSpc>
                        <a:spcBef>
                          <a:spcPts val="0"/>
                        </a:spcBef>
                        <a:spcAft>
                          <a:spcPts val="0"/>
                        </a:spcAft>
                        <a:buClrTx/>
                        <a:buSzTx/>
                        <a:buFontTx/>
                        <a:buNone/>
                        <a:tabLst/>
                        <a:defRPr/>
                      </a:pPr>
                      <a:r>
                        <a:rPr lang="zh-TW" altLang="en-US" sz="2000" spc="300" dirty="0">
                          <a:ln>
                            <a:noFill/>
                          </a:ln>
                          <a:solidFill>
                            <a:schemeClr val="bg1"/>
                          </a:solidFill>
                          <a:latin typeface="微軟正黑體" panose="020B0604030504040204" pitchFamily="34" charset="-120"/>
                          <a:ea typeface="微軟正黑體" panose="020B0604030504040204" pitchFamily="34" charset="-120"/>
                        </a:rPr>
                        <a:t>管理</a:t>
                      </a: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團隊</a:t>
                      </a:r>
                      <a:endParaRPr lang="en-US" altLang="zh-TW" sz="2000" spc="300" dirty="0" smtClean="0">
                        <a:ln>
                          <a:noFill/>
                        </a:ln>
                        <a:solidFill>
                          <a:schemeClr val="bg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ts val="3680"/>
                        </a:lnSpc>
                        <a:spcBef>
                          <a:spcPts val="0"/>
                        </a:spcBef>
                        <a:spcAft>
                          <a:spcPts val="0"/>
                        </a:spcAft>
                        <a:buClrTx/>
                        <a:buSzTx/>
                        <a:buFontTx/>
                        <a:buNone/>
                        <a:tabLst/>
                        <a:defRPr/>
                      </a:pP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提升工作效率</a:t>
                      </a:r>
                      <a:endParaRPr lang="zh-TW" altLang="en-US" sz="2000" spc="300" dirty="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ts val="3680"/>
                        </a:lnSpc>
                      </a:pPr>
                      <a:r>
                        <a:rPr lang="zh-TW" altLang="en-US" sz="2000" spc="300" dirty="0">
                          <a:ln>
                            <a:noFill/>
                          </a:ln>
                          <a:solidFill>
                            <a:schemeClr val="bg1"/>
                          </a:solidFill>
                          <a:latin typeface="微軟正黑體" panose="020B0604030504040204" pitchFamily="34" charset="-120"/>
                          <a:ea typeface="微軟正黑體" panose="020B0604030504040204" pitchFamily="34" charset="-120"/>
                        </a:rPr>
                        <a:t>管理前台</a:t>
                      </a: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資訊</a:t>
                      </a:r>
                      <a:endParaRPr lang="en-US" altLang="zh-TW" sz="2000" spc="300" dirty="0" smtClean="0">
                        <a:ln>
                          <a:noFill/>
                        </a:ln>
                        <a:solidFill>
                          <a:schemeClr val="bg1"/>
                        </a:solidFill>
                        <a:latin typeface="微軟正黑體" panose="020B0604030504040204" pitchFamily="34" charset="-120"/>
                        <a:ea typeface="微軟正黑體" panose="020B0604030504040204" pitchFamily="34" charset="-120"/>
                      </a:endParaRPr>
                    </a:p>
                    <a:p>
                      <a:pPr algn="l">
                        <a:lnSpc>
                          <a:spcPts val="3680"/>
                        </a:lnSpc>
                      </a:pPr>
                      <a:r>
                        <a:rPr lang="zh-TW" altLang="en-US" sz="2000" spc="300" dirty="0" smtClean="0">
                          <a:ln>
                            <a:noFill/>
                          </a:ln>
                          <a:solidFill>
                            <a:schemeClr val="bg1"/>
                          </a:solidFill>
                          <a:latin typeface="微軟正黑體" panose="020B0604030504040204" pitchFamily="34" charset="-120"/>
                          <a:ea typeface="微軟正黑體" panose="020B0604030504040204" pitchFamily="34" charset="-120"/>
                        </a:rPr>
                        <a:t>會員管理</a:t>
                      </a:r>
                      <a:endParaRPr lang="en-US" altLang="zh-TW" sz="2000" spc="300" dirty="0" smtClean="0">
                        <a:ln>
                          <a:noFill/>
                        </a:ln>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grpSp>
        <p:nvGrpSpPr>
          <p:cNvPr id="10" name="群組 9">
            <a:extLst>
              <a:ext uri="{FF2B5EF4-FFF2-40B4-BE49-F238E27FC236}">
                <a16:creationId xmlns="" xmlns:a16="http://schemas.microsoft.com/office/drawing/2014/main" id="{87EC39AC-95F9-934F-93D9-B444DB498FB8}"/>
              </a:ext>
            </a:extLst>
          </p:cNvPr>
          <p:cNvGrpSpPr/>
          <p:nvPr/>
        </p:nvGrpSpPr>
        <p:grpSpPr>
          <a:xfrm>
            <a:off x="9916937" y="2040834"/>
            <a:ext cx="1765480" cy="265045"/>
            <a:chOff x="9886121" y="2040834"/>
            <a:chExt cx="1765480" cy="265045"/>
          </a:xfrm>
        </p:grpSpPr>
        <p:pic>
          <p:nvPicPr>
            <p:cNvPr id="103" name="圖形 102">
              <a:extLst>
                <a:ext uri="{FF2B5EF4-FFF2-40B4-BE49-F238E27FC236}">
                  <a16:creationId xmlns="" xmlns:a16="http://schemas.microsoft.com/office/drawing/2014/main" id="{46F594D7-DE7F-4941-987F-39375B6D163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886121" y="2040835"/>
              <a:ext cx="265044" cy="265044"/>
            </a:xfrm>
            <a:prstGeom prst="rect">
              <a:avLst/>
            </a:prstGeom>
          </p:spPr>
        </p:pic>
        <p:pic>
          <p:nvPicPr>
            <p:cNvPr id="104" name="圖形 103">
              <a:extLst>
                <a:ext uri="{FF2B5EF4-FFF2-40B4-BE49-F238E27FC236}">
                  <a16:creationId xmlns="" xmlns:a16="http://schemas.microsoft.com/office/drawing/2014/main" id="{7E8C53B6-822B-3E42-B827-F72C27E3858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261230" y="2040834"/>
              <a:ext cx="265044" cy="265044"/>
            </a:xfrm>
            <a:prstGeom prst="rect">
              <a:avLst/>
            </a:prstGeom>
          </p:spPr>
        </p:pic>
        <p:pic>
          <p:nvPicPr>
            <p:cNvPr id="105" name="圖形 104">
              <a:extLst>
                <a:ext uri="{FF2B5EF4-FFF2-40B4-BE49-F238E27FC236}">
                  <a16:creationId xmlns="" xmlns:a16="http://schemas.microsoft.com/office/drawing/2014/main" id="{76E8F526-73C0-E243-A9B6-8C77FC1BCC3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36339" y="2040835"/>
              <a:ext cx="265044" cy="265044"/>
            </a:xfrm>
            <a:prstGeom prst="rect">
              <a:avLst/>
            </a:prstGeom>
          </p:spPr>
        </p:pic>
        <p:pic>
          <p:nvPicPr>
            <p:cNvPr id="106" name="圖形 105">
              <a:extLst>
                <a:ext uri="{FF2B5EF4-FFF2-40B4-BE49-F238E27FC236}">
                  <a16:creationId xmlns="" xmlns:a16="http://schemas.microsoft.com/office/drawing/2014/main" id="{4D45468C-B08F-F84C-841F-AE442E8A84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011448" y="2040834"/>
              <a:ext cx="265044" cy="265044"/>
            </a:xfrm>
            <a:prstGeom prst="rect">
              <a:avLst/>
            </a:prstGeom>
          </p:spPr>
        </p:pic>
        <p:pic>
          <p:nvPicPr>
            <p:cNvPr id="107" name="圖形 106">
              <a:extLst>
                <a:ext uri="{FF2B5EF4-FFF2-40B4-BE49-F238E27FC236}">
                  <a16:creationId xmlns="" xmlns:a16="http://schemas.microsoft.com/office/drawing/2014/main" id="{9E62A4D6-A602-F948-8CEC-A87F801D98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386557" y="2040835"/>
              <a:ext cx="265044" cy="265044"/>
            </a:xfrm>
            <a:prstGeom prst="rect">
              <a:avLst/>
            </a:prstGeom>
          </p:spPr>
        </p:pic>
      </p:grpSp>
      <p:pic>
        <p:nvPicPr>
          <p:cNvPr id="110" name="圖形 109">
            <a:extLst>
              <a:ext uri="{FF2B5EF4-FFF2-40B4-BE49-F238E27FC236}">
                <a16:creationId xmlns="" xmlns:a16="http://schemas.microsoft.com/office/drawing/2014/main" id="{A7754ADB-DEE5-584A-B6DD-63CBDC8FE53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278794" y="2902225"/>
            <a:ext cx="265044" cy="265044"/>
          </a:xfrm>
          <a:prstGeom prst="rect">
            <a:avLst/>
          </a:prstGeom>
        </p:spPr>
      </p:pic>
      <p:pic>
        <p:nvPicPr>
          <p:cNvPr id="111" name="圖形 110">
            <a:extLst>
              <a:ext uri="{FF2B5EF4-FFF2-40B4-BE49-F238E27FC236}">
                <a16:creationId xmlns="" xmlns:a16="http://schemas.microsoft.com/office/drawing/2014/main" id="{6DA98F5B-BEA2-7D47-9B34-E582A5C2E10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53903" y="2902226"/>
            <a:ext cx="265044" cy="265044"/>
          </a:xfrm>
          <a:prstGeom prst="rect">
            <a:avLst/>
          </a:prstGeom>
        </p:spPr>
      </p:pic>
      <p:pic>
        <p:nvPicPr>
          <p:cNvPr id="112" name="圖形 111">
            <a:extLst>
              <a:ext uri="{FF2B5EF4-FFF2-40B4-BE49-F238E27FC236}">
                <a16:creationId xmlns="" xmlns:a16="http://schemas.microsoft.com/office/drawing/2014/main" id="{728C5D04-6CA3-9449-BB30-0CEB4E9E673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029012" y="2902225"/>
            <a:ext cx="265044" cy="265044"/>
          </a:xfrm>
          <a:prstGeom prst="rect">
            <a:avLst/>
          </a:prstGeom>
        </p:spPr>
      </p:pic>
      <p:grpSp>
        <p:nvGrpSpPr>
          <p:cNvPr id="11" name="群組 10">
            <a:extLst>
              <a:ext uri="{FF2B5EF4-FFF2-40B4-BE49-F238E27FC236}">
                <a16:creationId xmlns="" xmlns:a16="http://schemas.microsoft.com/office/drawing/2014/main" id="{E2684540-3817-8845-AF6C-9D60E2EF9C63}"/>
              </a:ext>
            </a:extLst>
          </p:cNvPr>
          <p:cNvGrpSpPr/>
          <p:nvPr/>
        </p:nvGrpSpPr>
        <p:grpSpPr>
          <a:xfrm>
            <a:off x="9916937" y="3829877"/>
            <a:ext cx="1765480" cy="265045"/>
            <a:chOff x="9886121" y="3829877"/>
            <a:chExt cx="1765480" cy="265045"/>
          </a:xfrm>
        </p:grpSpPr>
        <p:pic>
          <p:nvPicPr>
            <p:cNvPr id="115" name="圖形 114">
              <a:extLst>
                <a:ext uri="{FF2B5EF4-FFF2-40B4-BE49-F238E27FC236}">
                  <a16:creationId xmlns="" xmlns:a16="http://schemas.microsoft.com/office/drawing/2014/main" id="{293B801B-C4B3-404A-BF4D-69B29DAF81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886121" y="3829878"/>
              <a:ext cx="265044" cy="265044"/>
            </a:xfrm>
            <a:prstGeom prst="rect">
              <a:avLst/>
            </a:prstGeom>
          </p:spPr>
        </p:pic>
        <p:pic>
          <p:nvPicPr>
            <p:cNvPr id="116" name="圖形 115">
              <a:extLst>
                <a:ext uri="{FF2B5EF4-FFF2-40B4-BE49-F238E27FC236}">
                  <a16:creationId xmlns="" xmlns:a16="http://schemas.microsoft.com/office/drawing/2014/main" id="{A4B72D09-F22F-5046-83A6-91634245552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261230" y="3829877"/>
              <a:ext cx="265044" cy="265044"/>
            </a:xfrm>
            <a:prstGeom prst="rect">
              <a:avLst/>
            </a:prstGeom>
          </p:spPr>
        </p:pic>
        <p:pic>
          <p:nvPicPr>
            <p:cNvPr id="117" name="圖形 116">
              <a:extLst>
                <a:ext uri="{FF2B5EF4-FFF2-40B4-BE49-F238E27FC236}">
                  <a16:creationId xmlns="" xmlns:a16="http://schemas.microsoft.com/office/drawing/2014/main" id="{6DB3E46F-7560-6042-AA4B-FC0F3597B6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36339" y="3829878"/>
              <a:ext cx="265044" cy="265044"/>
            </a:xfrm>
            <a:prstGeom prst="rect">
              <a:avLst/>
            </a:prstGeom>
          </p:spPr>
        </p:pic>
        <p:pic>
          <p:nvPicPr>
            <p:cNvPr id="118" name="圖形 117">
              <a:extLst>
                <a:ext uri="{FF2B5EF4-FFF2-40B4-BE49-F238E27FC236}">
                  <a16:creationId xmlns="" xmlns:a16="http://schemas.microsoft.com/office/drawing/2014/main" id="{73C49332-5E63-0B45-99E6-95C94DC601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011448" y="3829877"/>
              <a:ext cx="265044" cy="265044"/>
            </a:xfrm>
            <a:prstGeom prst="rect">
              <a:avLst/>
            </a:prstGeom>
          </p:spPr>
        </p:pic>
        <p:pic>
          <p:nvPicPr>
            <p:cNvPr id="119" name="圖形 118">
              <a:extLst>
                <a:ext uri="{FF2B5EF4-FFF2-40B4-BE49-F238E27FC236}">
                  <a16:creationId xmlns="" xmlns:a16="http://schemas.microsoft.com/office/drawing/2014/main" id="{4FCE5F0A-03F3-4D43-B2E5-001653B5689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386557" y="3829878"/>
              <a:ext cx="265044" cy="265044"/>
            </a:xfrm>
            <a:prstGeom prst="rect">
              <a:avLst/>
            </a:prstGeom>
          </p:spPr>
        </p:pic>
      </p:grpSp>
      <p:pic>
        <p:nvPicPr>
          <p:cNvPr id="122" name="圖形 121">
            <a:extLst>
              <a:ext uri="{FF2B5EF4-FFF2-40B4-BE49-F238E27FC236}">
                <a16:creationId xmlns="" xmlns:a16="http://schemas.microsoft.com/office/drawing/2014/main" id="{627A42B5-8989-FD48-BEC1-DAF64C553A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93450" y="2040834"/>
            <a:ext cx="265044" cy="265044"/>
          </a:xfrm>
          <a:prstGeom prst="rect">
            <a:avLst/>
          </a:prstGeom>
        </p:spPr>
      </p:pic>
      <p:pic>
        <p:nvPicPr>
          <p:cNvPr id="123" name="圖形 122">
            <a:extLst>
              <a:ext uri="{FF2B5EF4-FFF2-40B4-BE49-F238E27FC236}">
                <a16:creationId xmlns="" xmlns:a16="http://schemas.microsoft.com/office/drawing/2014/main" id="{ED3DE4EA-1CB8-7D4F-B8E9-9DD44E81B3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868559" y="2040835"/>
            <a:ext cx="265044" cy="265044"/>
          </a:xfrm>
          <a:prstGeom prst="rect">
            <a:avLst/>
          </a:prstGeom>
        </p:spPr>
      </p:pic>
      <p:pic>
        <p:nvPicPr>
          <p:cNvPr id="124" name="圖形 123">
            <a:extLst>
              <a:ext uri="{FF2B5EF4-FFF2-40B4-BE49-F238E27FC236}">
                <a16:creationId xmlns="" xmlns:a16="http://schemas.microsoft.com/office/drawing/2014/main" id="{C1338290-2227-864B-827E-6E471FF0272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243668" y="2040834"/>
            <a:ext cx="265044" cy="265044"/>
          </a:xfrm>
          <a:prstGeom prst="rect">
            <a:avLst/>
          </a:prstGeom>
        </p:spPr>
      </p:pic>
      <p:pic>
        <p:nvPicPr>
          <p:cNvPr id="125" name="圖形 124">
            <a:extLst>
              <a:ext uri="{FF2B5EF4-FFF2-40B4-BE49-F238E27FC236}">
                <a16:creationId xmlns="" xmlns:a16="http://schemas.microsoft.com/office/drawing/2014/main" id="{8C9E3A46-0C86-2C4E-9300-5468A0B94B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618777" y="2040835"/>
            <a:ext cx="265044" cy="265044"/>
          </a:xfrm>
          <a:prstGeom prst="rect">
            <a:avLst/>
          </a:prstGeom>
        </p:spPr>
      </p:pic>
      <p:pic>
        <p:nvPicPr>
          <p:cNvPr id="126" name="圖形 125">
            <a:extLst>
              <a:ext uri="{FF2B5EF4-FFF2-40B4-BE49-F238E27FC236}">
                <a16:creationId xmlns="" xmlns:a16="http://schemas.microsoft.com/office/drawing/2014/main" id="{DA82DC16-D073-DD40-829B-960D44F8078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993884" y="2040834"/>
            <a:ext cx="265044" cy="265044"/>
          </a:xfrm>
          <a:prstGeom prst="rect">
            <a:avLst/>
          </a:prstGeom>
        </p:spPr>
      </p:pic>
      <p:pic>
        <p:nvPicPr>
          <p:cNvPr id="128" name="圖形 127">
            <a:extLst>
              <a:ext uri="{FF2B5EF4-FFF2-40B4-BE49-F238E27FC236}">
                <a16:creationId xmlns="" xmlns:a16="http://schemas.microsoft.com/office/drawing/2014/main" id="{952021CD-3624-9B42-B4CB-9E10CA54C7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93450" y="2902225"/>
            <a:ext cx="265044" cy="265044"/>
          </a:xfrm>
          <a:prstGeom prst="rect">
            <a:avLst/>
          </a:prstGeom>
        </p:spPr>
      </p:pic>
      <p:pic>
        <p:nvPicPr>
          <p:cNvPr id="129" name="圖形 128">
            <a:extLst>
              <a:ext uri="{FF2B5EF4-FFF2-40B4-BE49-F238E27FC236}">
                <a16:creationId xmlns="" xmlns:a16="http://schemas.microsoft.com/office/drawing/2014/main" id="{5C86469E-4B71-E14C-A38D-454968EC6EC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868559" y="2902226"/>
            <a:ext cx="265044" cy="265044"/>
          </a:xfrm>
          <a:prstGeom prst="rect">
            <a:avLst/>
          </a:prstGeom>
        </p:spPr>
      </p:pic>
      <p:pic>
        <p:nvPicPr>
          <p:cNvPr id="130" name="圖形 129">
            <a:extLst>
              <a:ext uri="{FF2B5EF4-FFF2-40B4-BE49-F238E27FC236}">
                <a16:creationId xmlns="" xmlns:a16="http://schemas.microsoft.com/office/drawing/2014/main" id="{CF799673-9BE6-DF43-BEC2-292AB5CB40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243668" y="2902225"/>
            <a:ext cx="265044" cy="265044"/>
          </a:xfrm>
          <a:prstGeom prst="rect">
            <a:avLst/>
          </a:prstGeom>
        </p:spPr>
      </p:pic>
      <p:pic>
        <p:nvPicPr>
          <p:cNvPr id="131" name="圖形 130">
            <a:extLst>
              <a:ext uri="{FF2B5EF4-FFF2-40B4-BE49-F238E27FC236}">
                <a16:creationId xmlns="" xmlns:a16="http://schemas.microsoft.com/office/drawing/2014/main" id="{B546419B-AAFF-FB4B-A7E9-4F160F35E1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618777" y="2902226"/>
            <a:ext cx="265044" cy="265044"/>
          </a:xfrm>
          <a:prstGeom prst="rect">
            <a:avLst/>
          </a:prstGeom>
        </p:spPr>
      </p:pic>
      <p:pic>
        <p:nvPicPr>
          <p:cNvPr id="132" name="圖形 131">
            <a:extLst>
              <a:ext uri="{FF2B5EF4-FFF2-40B4-BE49-F238E27FC236}">
                <a16:creationId xmlns="" xmlns:a16="http://schemas.microsoft.com/office/drawing/2014/main" id="{514A478C-65EC-7B4D-A94B-DF2AB3116B8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993884" y="2902225"/>
            <a:ext cx="265044" cy="265044"/>
          </a:xfrm>
          <a:prstGeom prst="rect">
            <a:avLst/>
          </a:prstGeom>
        </p:spPr>
      </p:pic>
      <p:pic>
        <p:nvPicPr>
          <p:cNvPr id="134" name="圖形 133">
            <a:extLst>
              <a:ext uri="{FF2B5EF4-FFF2-40B4-BE49-F238E27FC236}">
                <a16:creationId xmlns="" xmlns:a16="http://schemas.microsoft.com/office/drawing/2014/main" id="{537C0506-62D1-9D49-AFDA-51A55F2C40C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93450" y="3829877"/>
            <a:ext cx="265044" cy="265044"/>
          </a:xfrm>
          <a:prstGeom prst="rect">
            <a:avLst/>
          </a:prstGeom>
        </p:spPr>
      </p:pic>
      <p:pic>
        <p:nvPicPr>
          <p:cNvPr id="135" name="圖形 134">
            <a:extLst>
              <a:ext uri="{FF2B5EF4-FFF2-40B4-BE49-F238E27FC236}">
                <a16:creationId xmlns="" xmlns:a16="http://schemas.microsoft.com/office/drawing/2014/main" id="{87D6AEAC-6EC7-054F-B52C-0C755EAF79A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868559" y="3829878"/>
            <a:ext cx="265044" cy="265044"/>
          </a:xfrm>
          <a:prstGeom prst="rect">
            <a:avLst/>
          </a:prstGeom>
        </p:spPr>
      </p:pic>
      <p:pic>
        <p:nvPicPr>
          <p:cNvPr id="136" name="圖形 135">
            <a:extLst>
              <a:ext uri="{FF2B5EF4-FFF2-40B4-BE49-F238E27FC236}">
                <a16:creationId xmlns="" xmlns:a16="http://schemas.microsoft.com/office/drawing/2014/main" id="{962FD799-8563-7B4F-B616-5D7F3BA222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243668" y="3829877"/>
            <a:ext cx="265044" cy="265044"/>
          </a:xfrm>
          <a:prstGeom prst="rect">
            <a:avLst/>
          </a:prstGeom>
        </p:spPr>
      </p:pic>
      <p:pic>
        <p:nvPicPr>
          <p:cNvPr id="137" name="圖形 136">
            <a:extLst>
              <a:ext uri="{FF2B5EF4-FFF2-40B4-BE49-F238E27FC236}">
                <a16:creationId xmlns="" xmlns:a16="http://schemas.microsoft.com/office/drawing/2014/main" id="{3A08AA55-E09E-B343-BB35-6235981B7F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618777" y="3829878"/>
            <a:ext cx="265044" cy="265044"/>
          </a:xfrm>
          <a:prstGeom prst="rect">
            <a:avLst/>
          </a:prstGeom>
        </p:spPr>
      </p:pic>
      <p:pic>
        <p:nvPicPr>
          <p:cNvPr id="138" name="圖形 137">
            <a:extLst>
              <a:ext uri="{FF2B5EF4-FFF2-40B4-BE49-F238E27FC236}">
                <a16:creationId xmlns="" xmlns:a16="http://schemas.microsoft.com/office/drawing/2014/main" id="{C26BA943-0278-F84C-A4C4-D1C03478E16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993884" y="3829877"/>
            <a:ext cx="265044" cy="265044"/>
          </a:xfrm>
          <a:prstGeom prst="rect">
            <a:avLst/>
          </a:prstGeom>
        </p:spPr>
      </p:pic>
      <p:pic>
        <p:nvPicPr>
          <p:cNvPr id="141" name="圖形 140">
            <a:extLst>
              <a:ext uri="{FF2B5EF4-FFF2-40B4-BE49-F238E27FC236}">
                <a16:creationId xmlns="" xmlns:a16="http://schemas.microsoft.com/office/drawing/2014/main" id="{64EC2553-312F-794F-8E45-1F94123E1E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597807" y="2040835"/>
            <a:ext cx="265044" cy="265044"/>
          </a:xfrm>
          <a:prstGeom prst="rect">
            <a:avLst/>
          </a:prstGeom>
        </p:spPr>
      </p:pic>
      <p:pic>
        <p:nvPicPr>
          <p:cNvPr id="142" name="圖形 141">
            <a:extLst>
              <a:ext uri="{FF2B5EF4-FFF2-40B4-BE49-F238E27FC236}">
                <a16:creationId xmlns="" xmlns:a16="http://schemas.microsoft.com/office/drawing/2014/main" id="{2682910D-5FDE-144D-96B2-0C363BB6BC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972916" y="2040834"/>
            <a:ext cx="265044" cy="265044"/>
          </a:xfrm>
          <a:prstGeom prst="rect">
            <a:avLst/>
          </a:prstGeom>
        </p:spPr>
      </p:pic>
      <p:pic>
        <p:nvPicPr>
          <p:cNvPr id="147" name="圖形 146">
            <a:extLst>
              <a:ext uri="{FF2B5EF4-FFF2-40B4-BE49-F238E27FC236}">
                <a16:creationId xmlns="" xmlns:a16="http://schemas.microsoft.com/office/drawing/2014/main" id="{90F6EFBC-4775-0243-9DFF-78747312F4F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597807" y="2902226"/>
            <a:ext cx="265044" cy="265044"/>
          </a:xfrm>
          <a:prstGeom prst="rect">
            <a:avLst/>
          </a:prstGeom>
        </p:spPr>
      </p:pic>
      <p:pic>
        <p:nvPicPr>
          <p:cNvPr id="148" name="圖形 147">
            <a:extLst>
              <a:ext uri="{FF2B5EF4-FFF2-40B4-BE49-F238E27FC236}">
                <a16:creationId xmlns="" xmlns:a16="http://schemas.microsoft.com/office/drawing/2014/main" id="{8F956848-2F97-5940-AA42-6D01F573E88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972916" y="2902225"/>
            <a:ext cx="265044" cy="265044"/>
          </a:xfrm>
          <a:prstGeom prst="rect">
            <a:avLst/>
          </a:prstGeom>
        </p:spPr>
      </p:pic>
      <p:pic>
        <p:nvPicPr>
          <p:cNvPr id="153" name="圖形 152">
            <a:extLst>
              <a:ext uri="{FF2B5EF4-FFF2-40B4-BE49-F238E27FC236}">
                <a16:creationId xmlns="" xmlns:a16="http://schemas.microsoft.com/office/drawing/2014/main" id="{25FB3ECE-F375-3542-B96B-6FCC85FB36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407808" y="3829878"/>
            <a:ext cx="265044" cy="265044"/>
          </a:xfrm>
          <a:prstGeom prst="rect">
            <a:avLst/>
          </a:prstGeom>
        </p:spPr>
      </p:pic>
      <p:pic>
        <p:nvPicPr>
          <p:cNvPr id="154" name="圖形 153">
            <a:extLst>
              <a:ext uri="{FF2B5EF4-FFF2-40B4-BE49-F238E27FC236}">
                <a16:creationId xmlns="" xmlns:a16="http://schemas.microsoft.com/office/drawing/2014/main" id="{EF647841-A0AE-284B-8BF0-0D06168A38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82917" y="3829877"/>
            <a:ext cx="265044" cy="265044"/>
          </a:xfrm>
          <a:prstGeom prst="rect">
            <a:avLst/>
          </a:prstGeom>
        </p:spPr>
      </p:pic>
      <p:pic>
        <p:nvPicPr>
          <p:cNvPr id="155" name="圖形 154">
            <a:extLst>
              <a:ext uri="{FF2B5EF4-FFF2-40B4-BE49-F238E27FC236}">
                <a16:creationId xmlns="" xmlns:a16="http://schemas.microsoft.com/office/drawing/2014/main" id="{FDB1ABF3-1035-394F-B9B2-6EEF397787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158026" y="3829878"/>
            <a:ext cx="265044" cy="265044"/>
          </a:xfrm>
          <a:prstGeom prst="rect">
            <a:avLst/>
          </a:prstGeom>
        </p:spPr>
      </p:pic>
    </p:spTree>
    <p:extLst>
      <p:ext uri="{BB962C8B-B14F-4D97-AF65-F5344CB8AC3E}">
        <p14:creationId xmlns:p14="http://schemas.microsoft.com/office/powerpoint/2010/main" val="345513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p:txBody>
          <a:bodyPr/>
          <a:lstStyle/>
          <a:p>
            <a:r>
              <a:rPr kumimoji="1" lang="zh-TW" altLang="en-US" dirty="0"/>
              <a:t>網站設計風格</a:t>
            </a:r>
          </a:p>
        </p:txBody>
      </p:sp>
      <p:grpSp>
        <p:nvGrpSpPr>
          <p:cNvPr id="22" name="群組 21">
            <a:extLst>
              <a:ext uri="{FF2B5EF4-FFF2-40B4-BE49-F238E27FC236}">
                <a16:creationId xmlns="" xmlns:a16="http://schemas.microsoft.com/office/drawing/2014/main" id="{425FF74A-F532-6C4A-AB7A-3B44D3FEA44E}"/>
              </a:ext>
            </a:extLst>
          </p:cNvPr>
          <p:cNvGrpSpPr/>
          <p:nvPr/>
        </p:nvGrpSpPr>
        <p:grpSpPr>
          <a:xfrm>
            <a:off x="3223712" y="699596"/>
            <a:ext cx="505446" cy="505446"/>
            <a:chOff x="2627370" y="699596"/>
            <a:chExt cx="505446" cy="505446"/>
          </a:xfrm>
        </p:grpSpPr>
        <p:sp>
          <p:nvSpPr>
            <p:cNvPr id="23" name="椭圆 21">
              <a:extLst>
                <a:ext uri="{FF2B5EF4-FFF2-40B4-BE49-F238E27FC236}">
                  <a16:creationId xmlns="" xmlns:a16="http://schemas.microsoft.com/office/drawing/2014/main" id="{CE67C320-21C6-2648-BB9C-06055033B7CA}"/>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4" name="椭圆 28">
              <a:extLst>
                <a:ext uri="{FF2B5EF4-FFF2-40B4-BE49-F238E27FC236}">
                  <a16:creationId xmlns="" xmlns:a16="http://schemas.microsoft.com/office/drawing/2014/main" id="{AC1ABFA2-605D-CD4C-9BB4-FF3660629A89}"/>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5" name="椭圆 29">
              <a:extLst>
                <a:ext uri="{FF2B5EF4-FFF2-40B4-BE49-F238E27FC236}">
                  <a16:creationId xmlns="" xmlns:a16="http://schemas.microsoft.com/office/drawing/2014/main" id="{C5E309D7-DB1B-4D4A-AB5B-1BD5C9E141E0}"/>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26" name="椭圆 30">
              <a:extLst>
                <a:ext uri="{FF2B5EF4-FFF2-40B4-BE49-F238E27FC236}">
                  <a16:creationId xmlns="" xmlns:a16="http://schemas.microsoft.com/office/drawing/2014/main" id="{BE4D43CC-57C2-2540-B825-1D9F60D8CD7F}"/>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grpSp>
      <p:sp>
        <p:nvSpPr>
          <p:cNvPr id="27" name="文本框 43">
            <a:extLst>
              <a:ext uri="{FF2B5EF4-FFF2-40B4-BE49-F238E27FC236}">
                <a16:creationId xmlns="" xmlns:a16="http://schemas.microsoft.com/office/drawing/2014/main" id="{76B9B11C-649B-DE4E-9265-9568D6D4A5F8}"/>
              </a:ext>
            </a:extLst>
          </p:cNvPr>
          <p:cNvSpPr txBox="1"/>
          <p:nvPr/>
        </p:nvSpPr>
        <p:spPr>
          <a:xfrm>
            <a:off x="3825195" y="611216"/>
            <a:ext cx="7889728" cy="662489"/>
          </a:xfrm>
          <a:prstGeom prst="rect">
            <a:avLst/>
          </a:prstGeom>
          <a:noFill/>
        </p:spPr>
        <p:txBody>
          <a:bodyPr wrap="square" rtlCol="0">
            <a:spAutoFit/>
          </a:bodyPr>
          <a:lstStyle/>
          <a:p>
            <a:pPr>
              <a:lnSpc>
                <a:spcPct val="150000"/>
              </a:lnSpc>
            </a:pPr>
            <a:r>
              <a:rPr lang="zh-CN" altLang="en-US" sz="2400" spc="600" dirty="0" smtClean="0">
                <a:solidFill>
                  <a:schemeClr val="bg1"/>
                </a:solidFill>
                <a:latin typeface="微軟正黑體" panose="020B0604030504040204" pitchFamily="34" charset="-120"/>
                <a:ea typeface="微軟正黑體" panose="020B0604030504040204" pitchFamily="34" charset="-120"/>
              </a:rPr>
              <a:t>首頁</a:t>
            </a:r>
            <a:r>
              <a:rPr lang="en-US" altLang="zh-CN" sz="2400" spc="600" dirty="0" smtClean="0">
                <a:solidFill>
                  <a:schemeClr val="bg1"/>
                </a:solidFill>
                <a:latin typeface="微軟正黑體" panose="020B0604030504040204" pitchFamily="34" charset="-120"/>
                <a:ea typeface="微軟正黑體" panose="020B0604030504040204" pitchFamily="34" charset="-120"/>
              </a:rPr>
              <a:t>-3D</a:t>
            </a:r>
            <a:r>
              <a:rPr lang="zh-TW" altLang="en-US" sz="2400" spc="600" dirty="0" smtClean="0">
                <a:solidFill>
                  <a:schemeClr val="bg1"/>
                </a:solidFill>
                <a:latin typeface="微軟正黑體" panose="020B0604030504040204" pitchFamily="34" charset="-120"/>
                <a:ea typeface="微軟正黑體" panose="020B0604030504040204" pitchFamily="34" charset="-120"/>
              </a:rPr>
              <a:t>建築</a:t>
            </a:r>
            <a:r>
              <a:rPr lang="en-US" altLang="zh-CN" sz="2400" spc="600" dirty="0" smtClean="0">
                <a:solidFill>
                  <a:schemeClr val="bg1"/>
                </a:solidFill>
                <a:latin typeface="微軟正黑體" panose="020B0604030504040204" pitchFamily="34" charset="-120"/>
                <a:ea typeface="微軟正黑體" panose="020B0604030504040204" pitchFamily="34" charset="-120"/>
              </a:rPr>
              <a:t> </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grpSp>
        <p:nvGrpSpPr>
          <p:cNvPr id="46" name="群組 45">
            <a:extLst>
              <a:ext uri="{FF2B5EF4-FFF2-40B4-BE49-F238E27FC236}">
                <a16:creationId xmlns="" xmlns:a16="http://schemas.microsoft.com/office/drawing/2014/main" id="{51021A94-AEAD-B246-AEF1-AB8B8E5673F6}"/>
              </a:ext>
            </a:extLst>
          </p:cNvPr>
          <p:cNvGrpSpPr/>
          <p:nvPr/>
        </p:nvGrpSpPr>
        <p:grpSpPr>
          <a:xfrm>
            <a:off x="3223712" y="1587498"/>
            <a:ext cx="505446" cy="505446"/>
            <a:chOff x="2627370" y="699596"/>
            <a:chExt cx="505446" cy="505446"/>
          </a:xfrm>
        </p:grpSpPr>
        <p:sp>
          <p:nvSpPr>
            <p:cNvPr id="47" name="椭圆 21">
              <a:extLst>
                <a:ext uri="{FF2B5EF4-FFF2-40B4-BE49-F238E27FC236}">
                  <a16:creationId xmlns="" xmlns:a16="http://schemas.microsoft.com/office/drawing/2014/main" id="{C3434750-9BC1-1245-8F2E-BE2BA5DCF483}"/>
                </a:ext>
              </a:extLst>
            </p:cNvPr>
            <p:cNvSpPr/>
            <p:nvPr/>
          </p:nvSpPr>
          <p:spPr>
            <a:xfrm flipV="1">
              <a:off x="2752578" y="815926"/>
              <a:ext cx="259534" cy="259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48" name="椭圆 28">
              <a:extLst>
                <a:ext uri="{FF2B5EF4-FFF2-40B4-BE49-F238E27FC236}">
                  <a16:creationId xmlns="" xmlns:a16="http://schemas.microsoft.com/office/drawing/2014/main" id="{F52D1B99-A740-CB4F-B383-59F0D0458DFF}"/>
                </a:ext>
              </a:extLst>
            </p:cNvPr>
            <p:cNvSpPr>
              <a:spLocks noChangeAspect="1"/>
            </p:cNvSpPr>
            <p:nvPr/>
          </p:nvSpPr>
          <p:spPr>
            <a:xfrm>
              <a:off x="2627370" y="699596"/>
              <a:ext cx="505446" cy="50544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49" name="椭圆 29">
              <a:extLst>
                <a:ext uri="{FF2B5EF4-FFF2-40B4-BE49-F238E27FC236}">
                  <a16:creationId xmlns="" xmlns:a16="http://schemas.microsoft.com/office/drawing/2014/main" id="{87E1D50F-C69C-FA49-9BD4-903AC02CB4C8}"/>
                </a:ext>
              </a:extLst>
            </p:cNvPr>
            <p:cNvSpPr>
              <a:spLocks noChangeAspect="1"/>
            </p:cNvSpPr>
            <p:nvPr/>
          </p:nvSpPr>
          <p:spPr>
            <a:xfrm>
              <a:off x="2652642" y="724868"/>
              <a:ext cx="454902" cy="454902"/>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sp>
          <p:nvSpPr>
            <p:cNvPr id="50" name="椭圆 30">
              <a:extLst>
                <a:ext uri="{FF2B5EF4-FFF2-40B4-BE49-F238E27FC236}">
                  <a16:creationId xmlns="" xmlns:a16="http://schemas.microsoft.com/office/drawing/2014/main" id="{70786558-DE25-8F46-A9BC-901510CC2F76}"/>
                </a:ext>
              </a:extLst>
            </p:cNvPr>
            <p:cNvSpPr>
              <a:spLocks noChangeAspect="1"/>
            </p:cNvSpPr>
            <p:nvPr/>
          </p:nvSpPr>
          <p:spPr>
            <a:xfrm>
              <a:off x="2677915" y="750141"/>
              <a:ext cx="404356" cy="404356"/>
            </a:xfrm>
            <a:prstGeom prst="ellipse">
              <a:avLst/>
            </a:prstGeom>
            <a:noFill/>
            <a:ln>
              <a:solidFill>
                <a:schemeClr val="bg1">
                  <a:alpha val="3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pc="600"/>
            </a:p>
          </p:txBody>
        </p:sp>
      </p:grpSp>
      <p:sp>
        <p:nvSpPr>
          <p:cNvPr id="51" name="文本框 43">
            <a:extLst>
              <a:ext uri="{FF2B5EF4-FFF2-40B4-BE49-F238E27FC236}">
                <a16:creationId xmlns="" xmlns:a16="http://schemas.microsoft.com/office/drawing/2014/main" id="{650970CF-D525-BC4F-86AA-64CFCE14B85A}"/>
              </a:ext>
            </a:extLst>
          </p:cNvPr>
          <p:cNvSpPr txBox="1"/>
          <p:nvPr/>
        </p:nvSpPr>
        <p:spPr>
          <a:xfrm>
            <a:off x="3825195" y="1499118"/>
            <a:ext cx="7889728" cy="662489"/>
          </a:xfrm>
          <a:prstGeom prst="rect">
            <a:avLst/>
          </a:prstGeom>
          <a:noFill/>
        </p:spPr>
        <p:txBody>
          <a:bodyPr wrap="square" rtlCol="0">
            <a:spAutoFit/>
          </a:bodyPr>
          <a:lstStyle/>
          <a:p>
            <a:pPr>
              <a:lnSpc>
                <a:spcPct val="150000"/>
              </a:lnSpc>
            </a:pPr>
            <a:r>
              <a:rPr lang="zh-CN" altLang="en-US" sz="2400" spc="600" dirty="0">
                <a:solidFill>
                  <a:schemeClr val="bg1"/>
                </a:solidFill>
                <a:latin typeface="微軟正黑體" panose="020B0604030504040204" pitchFamily="34" charset="-120"/>
                <a:ea typeface="微軟正黑體" panose="020B0604030504040204" pitchFamily="34" charset="-120"/>
              </a:rPr>
              <a:t>內</a:t>
            </a:r>
            <a:r>
              <a:rPr lang="zh-CN" altLang="en-US" sz="2400" spc="600" dirty="0" smtClean="0">
                <a:solidFill>
                  <a:schemeClr val="bg1"/>
                </a:solidFill>
                <a:latin typeface="微軟正黑體" panose="020B0604030504040204" pitchFamily="34" charset="-120"/>
                <a:ea typeface="微軟正黑體" panose="020B0604030504040204" pitchFamily="34" charset="-120"/>
              </a:rPr>
              <a:t>頁</a:t>
            </a:r>
            <a:r>
              <a:rPr lang="en-US" altLang="zh-CN" sz="2400" spc="600" dirty="0" smtClean="0">
                <a:solidFill>
                  <a:schemeClr val="bg1"/>
                </a:solidFill>
                <a:latin typeface="微軟正黑體" panose="020B0604030504040204" pitchFamily="34" charset="-120"/>
                <a:ea typeface="微軟正黑體" panose="020B0604030504040204" pitchFamily="34" charset="-120"/>
              </a:rPr>
              <a:t>-</a:t>
            </a:r>
            <a:r>
              <a:rPr lang="zh-CN" altLang="en-US" sz="2400" spc="600" dirty="0" smtClean="0">
                <a:solidFill>
                  <a:schemeClr val="bg1"/>
                </a:solidFill>
                <a:latin typeface="微軟正黑體" panose="020B0604030504040204" pitchFamily="34" charset="-120"/>
                <a:ea typeface="微軟正黑體" panose="020B0604030504040204" pitchFamily="34" charset="-120"/>
              </a:rPr>
              <a:t>簡潔風格</a:t>
            </a:r>
            <a:endParaRPr lang="zh-CN" altLang="en-US" sz="2400" spc="600" dirty="0">
              <a:solidFill>
                <a:schemeClr val="bg1"/>
              </a:solidFill>
              <a:latin typeface="微軟正黑體" panose="020B0604030504040204" pitchFamily="34" charset="-120"/>
              <a:ea typeface="微軟正黑體" panose="020B0604030504040204" pitchFamily="34" charset="-120"/>
            </a:endParaRPr>
          </a:p>
        </p:txBody>
      </p:sp>
      <p:sp>
        <p:nvSpPr>
          <p:cNvPr id="5" name="圓角矩形 4">
            <a:extLst>
              <a:ext uri="{FF2B5EF4-FFF2-40B4-BE49-F238E27FC236}">
                <a16:creationId xmlns="" xmlns:a16="http://schemas.microsoft.com/office/drawing/2014/main" id="{438AEE52-C425-484A-B3AD-C8F2392C426A}"/>
              </a:ext>
            </a:extLst>
          </p:cNvPr>
          <p:cNvSpPr/>
          <p:nvPr/>
        </p:nvSpPr>
        <p:spPr>
          <a:xfrm>
            <a:off x="3348920" y="2544418"/>
            <a:ext cx="8366003" cy="4005722"/>
          </a:xfrm>
          <a:prstGeom prst="roundRect">
            <a:avLst>
              <a:gd name="adj" fmla="val 8658"/>
            </a:avLst>
          </a:prstGeom>
          <a:solidFill>
            <a:srgbClr val="FFFFFF">
              <a:alpha val="83000"/>
            </a:srgbClr>
          </a:solidFill>
          <a:ln>
            <a:noFill/>
          </a:ln>
          <a:effectLst>
            <a:glow rad="127000">
              <a:srgbClr val="98B4EE">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7" name="直線接點 6">
            <a:extLst>
              <a:ext uri="{FF2B5EF4-FFF2-40B4-BE49-F238E27FC236}">
                <a16:creationId xmlns="" xmlns:a16="http://schemas.microsoft.com/office/drawing/2014/main" id="{841C088C-E00D-0E46-84A1-179E5B9A3693}"/>
              </a:ext>
            </a:extLst>
          </p:cNvPr>
          <p:cNvCxnSpPr/>
          <p:nvPr/>
        </p:nvCxnSpPr>
        <p:spPr>
          <a:xfrm>
            <a:off x="7531921" y="2975114"/>
            <a:ext cx="0" cy="3127513"/>
          </a:xfrm>
          <a:prstGeom prst="line">
            <a:avLst/>
          </a:prstGeom>
          <a:ln>
            <a:solidFill>
              <a:srgbClr val="A9C1EE"/>
            </a:solidFill>
          </a:ln>
        </p:spPr>
        <p:style>
          <a:lnRef idx="1">
            <a:schemeClr val="accent1"/>
          </a:lnRef>
          <a:fillRef idx="0">
            <a:schemeClr val="accent1"/>
          </a:fillRef>
          <a:effectRef idx="0">
            <a:schemeClr val="accent1"/>
          </a:effectRef>
          <a:fontRef idx="minor">
            <a:schemeClr val="tx1"/>
          </a:fontRef>
        </p:style>
      </p:cxnSp>
      <p:sp>
        <p:nvSpPr>
          <p:cNvPr id="75" name="文本框 43">
            <a:extLst>
              <a:ext uri="{FF2B5EF4-FFF2-40B4-BE49-F238E27FC236}">
                <a16:creationId xmlns="" xmlns:a16="http://schemas.microsoft.com/office/drawing/2014/main" id="{B6D47AA7-C221-6045-A31E-B6BB55D2A52A}"/>
              </a:ext>
            </a:extLst>
          </p:cNvPr>
          <p:cNvSpPr txBox="1"/>
          <p:nvPr/>
        </p:nvSpPr>
        <p:spPr>
          <a:xfrm>
            <a:off x="3843135" y="2696494"/>
            <a:ext cx="1064857" cy="578492"/>
          </a:xfrm>
          <a:prstGeom prst="rect">
            <a:avLst/>
          </a:prstGeom>
          <a:noFill/>
        </p:spPr>
        <p:txBody>
          <a:bodyPr wrap="square" rtlCol="0">
            <a:spAutoFit/>
          </a:bodyPr>
          <a:lstStyle/>
          <a:p>
            <a:pPr>
              <a:lnSpc>
                <a:spcPct val="150000"/>
              </a:lnSpc>
            </a:pPr>
            <a:r>
              <a:rPr lang="zh-CN" altLang="en-US" sz="2400" spc="600" dirty="0">
                <a:solidFill>
                  <a:srgbClr val="657F94"/>
                </a:solidFill>
                <a:latin typeface="微軟正黑體" panose="020B0604030504040204" pitchFamily="34" charset="-120"/>
                <a:ea typeface="微軟正黑體" panose="020B0604030504040204" pitchFamily="34" charset="-120"/>
              </a:rPr>
              <a:t>主色</a:t>
            </a:r>
          </a:p>
        </p:txBody>
      </p:sp>
      <p:sp>
        <p:nvSpPr>
          <p:cNvPr id="76" name="文本框 43">
            <a:extLst>
              <a:ext uri="{FF2B5EF4-FFF2-40B4-BE49-F238E27FC236}">
                <a16:creationId xmlns="" xmlns:a16="http://schemas.microsoft.com/office/drawing/2014/main" id="{1311CF0D-93F5-AC40-9FA6-7438BFADCC56}"/>
              </a:ext>
            </a:extLst>
          </p:cNvPr>
          <p:cNvSpPr txBox="1"/>
          <p:nvPr/>
        </p:nvSpPr>
        <p:spPr>
          <a:xfrm>
            <a:off x="3843135" y="4617983"/>
            <a:ext cx="1064857" cy="578363"/>
          </a:xfrm>
          <a:prstGeom prst="rect">
            <a:avLst/>
          </a:prstGeom>
          <a:noFill/>
        </p:spPr>
        <p:txBody>
          <a:bodyPr wrap="square" rtlCol="0">
            <a:spAutoFit/>
          </a:bodyPr>
          <a:lstStyle/>
          <a:p>
            <a:pPr>
              <a:lnSpc>
                <a:spcPct val="150000"/>
              </a:lnSpc>
            </a:pPr>
            <a:r>
              <a:rPr lang="zh-CN" altLang="en-US" sz="2400" spc="600" dirty="0">
                <a:solidFill>
                  <a:srgbClr val="657F94"/>
                </a:solidFill>
                <a:latin typeface="+mj-lt"/>
                <a:ea typeface="方正兰亭细黑_GBK" panose="02000000000000000000" pitchFamily="2" charset="-122"/>
              </a:rPr>
              <a:t>輔色</a:t>
            </a:r>
          </a:p>
        </p:txBody>
      </p:sp>
      <p:sp>
        <p:nvSpPr>
          <p:cNvPr id="78" name="文本框 43">
            <a:extLst>
              <a:ext uri="{FF2B5EF4-FFF2-40B4-BE49-F238E27FC236}">
                <a16:creationId xmlns="" xmlns:a16="http://schemas.microsoft.com/office/drawing/2014/main" id="{CDFCF305-75B8-204E-AA77-3ACF872FBC70}"/>
              </a:ext>
            </a:extLst>
          </p:cNvPr>
          <p:cNvSpPr txBox="1"/>
          <p:nvPr/>
        </p:nvSpPr>
        <p:spPr>
          <a:xfrm>
            <a:off x="7885048" y="2696494"/>
            <a:ext cx="1064857" cy="578492"/>
          </a:xfrm>
          <a:prstGeom prst="rect">
            <a:avLst/>
          </a:prstGeom>
          <a:noFill/>
        </p:spPr>
        <p:txBody>
          <a:bodyPr wrap="square" rtlCol="0">
            <a:spAutoFit/>
          </a:bodyPr>
          <a:lstStyle/>
          <a:p>
            <a:pPr>
              <a:lnSpc>
                <a:spcPct val="150000"/>
              </a:lnSpc>
            </a:pPr>
            <a:r>
              <a:rPr lang="zh-CN" altLang="en-US" sz="2400" spc="600" dirty="0">
                <a:solidFill>
                  <a:srgbClr val="657F94"/>
                </a:solidFill>
                <a:latin typeface="微軟正黑體" panose="020B0604030504040204" pitchFamily="34" charset="-120"/>
                <a:ea typeface="微軟正黑體" panose="020B0604030504040204" pitchFamily="34" charset="-120"/>
              </a:rPr>
              <a:t>字體</a:t>
            </a:r>
          </a:p>
        </p:txBody>
      </p:sp>
      <p:sp>
        <p:nvSpPr>
          <p:cNvPr id="8" name="橢圓 7">
            <a:extLst>
              <a:ext uri="{FF2B5EF4-FFF2-40B4-BE49-F238E27FC236}">
                <a16:creationId xmlns="" xmlns:a16="http://schemas.microsoft.com/office/drawing/2014/main" id="{4743DEC2-856F-1046-ABA2-651C6C05E611}"/>
              </a:ext>
            </a:extLst>
          </p:cNvPr>
          <p:cNvSpPr/>
          <p:nvPr/>
        </p:nvSpPr>
        <p:spPr>
          <a:xfrm>
            <a:off x="4179663" y="3461214"/>
            <a:ext cx="459954" cy="459954"/>
          </a:xfrm>
          <a:prstGeom prst="ellipse">
            <a:avLst/>
          </a:prstGeom>
          <a:solidFill>
            <a:srgbClr val="81C7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9" name="文本框 43">
            <a:extLst>
              <a:ext uri="{FF2B5EF4-FFF2-40B4-BE49-F238E27FC236}">
                <a16:creationId xmlns="" xmlns:a16="http://schemas.microsoft.com/office/drawing/2014/main" id="{528362FF-20D2-D84C-B598-179D5EDCBE42}"/>
              </a:ext>
            </a:extLst>
          </p:cNvPr>
          <p:cNvSpPr txBox="1"/>
          <p:nvPr/>
        </p:nvSpPr>
        <p:spPr>
          <a:xfrm>
            <a:off x="3825195" y="3858555"/>
            <a:ext cx="1168890" cy="507831"/>
          </a:xfrm>
          <a:prstGeom prst="rect">
            <a:avLst/>
          </a:prstGeom>
          <a:noFill/>
        </p:spPr>
        <p:txBody>
          <a:bodyPr wrap="square" rtlCol="0">
            <a:spAutoFit/>
          </a:bodyPr>
          <a:lstStyle/>
          <a:p>
            <a:pPr>
              <a:lnSpc>
                <a:spcPct val="150000"/>
              </a:lnSpc>
            </a:pPr>
            <a:r>
              <a:rPr lang="en-US" altLang="zh-TW" dirty="0">
                <a:solidFill>
                  <a:schemeClr val="bg2">
                    <a:lumMod val="75000"/>
                  </a:schemeClr>
                </a:solidFill>
                <a:latin typeface="微軟正黑體" panose="020B0604030504040204" pitchFamily="34" charset="-120"/>
                <a:ea typeface="微軟正黑體" panose="020B0604030504040204" pitchFamily="34" charset="-120"/>
              </a:rPr>
              <a:t>#</a:t>
            </a:r>
            <a:r>
              <a:rPr lang="en" altLang="zh-CN" dirty="0">
                <a:solidFill>
                  <a:schemeClr val="bg2">
                    <a:lumMod val="75000"/>
                  </a:schemeClr>
                </a:solidFill>
                <a:latin typeface="微軟正黑體" panose="020B0604030504040204" pitchFamily="34" charset="-120"/>
                <a:ea typeface="微軟正黑體" panose="020B0604030504040204" pitchFamily="34" charset="-120"/>
              </a:rPr>
              <a:t>81c7d4</a:t>
            </a:r>
            <a:endParaRPr lang="zh-CN" altLang="en-US"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80" name="橢圓 79">
            <a:extLst>
              <a:ext uri="{FF2B5EF4-FFF2-40B4-BE49-F238E27FC236}">
                <a16:creationId xmlns="" xmlns:a16="http://schemas.microsoft.com/office/drawing/2014/main" id="{838A7645-E830-A84D-8716-68DF00A44851}"/>
              </a:ext>
            </a:extLst>
          </p:cNvPr>
          <p:cNvSpPr/>
          <p:nvPr/>
        </p:nvSpPr>
        <p:spPr>
          <a:xfrm>
            <a:off x="5425363" y="3461214"/>
            <a:ext cx="459954" cy="459954"/>
          </a:xfrm>
          <a:prstGeom prst="ellipse">
            <a:avLst/>
          </a:prstGeom>
          <a:solidFill>
            <a:srgbClr val="F8C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1" name="文本框 43">
            <a:extLst>
              <a:ext uri="{FF2B5EF4-FFF2-40B4-BE49-F238E27FC236}">
                <a16:creationId xmlns="" xmlns:a16="http://schemas.microsoft.com/office/drawing/2014/main" id="{B45EAB05-5042-1841-AA5D-0B43FD3526FE}"/>
              </a:ext>
            </a:extLst>
          </p:cNvPr>
          <p:cNvSpPr txBox="1"/>
          <p:nvPr/>
        </p:nvSpPr>
        <p:spPr>
          <a:xfrm>
            <a:off x="5070895" y="3858555"/>
            <a:ext cx="1168890" cy="507831"/>
          </a:xfrm>
          <a:prstGeom prst="rect">
            <a:avLst/>
          </a:prstGeom>
          <a:noFill/>
        </p:spPr>
        <p:txBody>
          <a:bodyPr wrap="square" rtlCol="0">
            <a:spAutoFit/>
          </a:bodyPr>
          <a:lstStyle/>
          <a:p>
            <a:pPr>
              <a:lnSpc>
                <a:spcPct val="150000"/>
              </a:lnSpc>
            </a:pPr>
            <a:r>
              <a:rPr lang="en-US" altLang="zh-TW" dirty="0">
                <a:solidFill>
                  <a:schemeClr val="bg2">
                    <a:lumMod val="75000"/>
                  </a:schemeClr>
                </a:solidFill>
                <a:latin typeface="微軟正黑體" panose="020B0604030504040204" pitchFamily="34" charset="-120"/>
                <a:ea typeface="微軟正黑體" panose="020B0604030504040204" pitchFamily="34" charset="-120"/>
              </a:rPr>
              <a:t>#</a:t>
            </a:r>
            <a:r>
              <a:rPr lang="en" altLang="zh-CN" dirty="0">
                <a:solidFill>
                  <a:schemeClr val="bg2">
                    <a:lumMod val="75000"/>
                  </a:schemeClr>
                </a:solidFill>
                <a:latin typeface="微軟正黑體" panose="020B0604030504040204" pitchFamily="34" charset="-120"/>
                <a:ea typeface="微軟正黑體" panose="020B0604030504040204" pitchFamily="34" charset="-120"/>
              </a:rPr>
              <a:t>f8c3cd</a:t>
            </a:r>
            <a:endParaRPr lang="zh-CN" altLang="en-US"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84" name="橢圓 83">
            <a:extLst>
              <a:ext uri="{FF2B5EF4-FFF2-40B4-BE49-F238E27FC236}">
                <a16:creationId xmlns="" xmlns:a16="http://schemas.microsoft.com/office/drawing/2014/main" id="{9648D5CA-5865-1042-9F0D-7150A258120B}"/>
              </a:ext>
            </a:extLst>
          </p:cNvPr>
          <p:cNvSpPr/>
          <p:nvPr/>
        </p:nvSpPr>
        <p:spPr>
          <a:xfrm>
            <a:off x="4179663" y="5417295"/>
            <a:ext cx="459954" cy="459954"/>
          </a:xfrm>
          <a:prstGeom prst="ellipse">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5" name="文本框 43">
            <a:extLst>
              <a:ext uri="{FF2B5EF4-FFF2-40B4-BE49-F238E27FC236}">
                <a16:creationId xmlns="" xmlns:a16="http://schemas.microsoft.com/office/drawing/2014/main" id="{6A392554-89C8-4C49-971F-B643C41BA6B5}"/>
              </a:ext>
            </a:extLst>
          </p:cNvPr>
          <p:cNvSpPr txBox="1"/>
          <p:nvPr/>
        </p:nvSpPr>
        <p:spPr>
          <a:xfrm>
            <a:off x="3825195" y="5814636"/>
            <a:ext cx="1168890" cy="507831"/>
          </a:xfrm>
          <a:prstGeom prst="rect">
            <a:avLst/>
          </a:prstGeom>
          <a:noFill/>
        </p:spPr>
        <p:txBody>
          <a:bodyPr wrap="square" rtlCol="0">
            <a:spAutoFit/>
          </a:bodyPr>
          <a:lstStyle/>
          <a:p>
            <a:pPr>
              <a:lnSpc>
                <a:spcPct val="150000"/>
              </a:lnSpc>
            </a:pPr>
            <a:r>
              <a:rPr lang="en-US" altLang="zh-TW" dirty="0">
                <a:solidFill>
                  <a:schemeClr val="bg2">
                    <a:lumMod val="75000"/>
                  </a:schemeClr>
                </a:solidFill>
                <a:latin typeface="微軟正黑體" panose="020B0604030504040204" pitchFamily="34" charset="-120"/>
                <a:ea typeface="微軟正黑體" panose="020B0604030504040204" pitchFamily="34" charset="-120"/>
              </a:rPr>
              <a:t>#</a:t>
            </a:r>
            <a:r>
              <a:rPr lang="en" altLang="zh-CN" dirty="0">
                <a:solidFill>
                  <a:schemeClr val="bg2">
                    <a:lumMod val="75000"/>
                  </a:schemeClr>
                </a:solidFill>
                <a:latin typeface="微軟正黑體" panose="020B0604030504040204" pitchFamily="34" charset="-120"/>
                <a:ea typeface="微軟正黑體" panose="020B0604030504040204" pitchFamily="34" charset="-120"/>
              </a:rPr>
              <a:t>777777</a:t>
            </a:r>
            <a:endParaRPr lang="zh-CN" altLang="en-US" dirty="0">
              <a:solidFill>
                <a:schemeClr val="bg2">
                  <a:lumMod val="75000"/>
                </a:schemeClr>
              </a:solidFill>
              <a:latin typeface="微軟正黑體" panose="020B0604030504040204" pitchFamily="34" charset="-120"/>
              <a:ea typeface="微軟正黑體" panose="020B0604030504040204" pitchFamily="34" charset="-120"/>
            </a:endParaRPr>
          </a:p>
        </p:txBody>
      </p:sp>
      <p:sp>
        <p:nvSpPr>
          <p:cNvPr id="86" name="文本框 43">
            <a:extLst>
              <a:ext uri="{FF2B5EF4-FFF2-40B4-BE49-F238E27FC236}">
                <a16:creationId xmlns="" xmlns:a16="http://schemas.microsoft.com/office/drawing/2014/main" id="{2E7F4333-7477-A94B-8C6E-E3F63B447495}"/>
              </a:ext>
            </a:extLst>
          </p:cNvPr>
          <p:cNvSpPr txBox="1"/>
          <p:nvPr/>
        </p:nvSpPr>
        <p:spPr>
          <a:xfrm>
            <a:off x="7885048" y="3421608"/>
            <a:ext cx="3511822" cy="1938992"/>
          </a:xfrm>
          <a:prstGeom prst="rect">
            <a:avLst/>
          </a:prstGeom>
          <a:noFill/>
        </p:spPr>
        <p:txBody>
          <a:bodyPr wrap="square" rtlCol="0">
            <a:spAutoFit/>
          </a:bodyPr>
          <a:lstStyle/>
          <a:p>
            <a:pPr>
              <a:lnSpc>
                <a:spcPct val="150000"/>
              </a:lnSpc>
            </a:pPr>
            <a:r>
              <a:rPr lang="zh-CN" altLang="en-US" sz="2000" spc="600" dirty="0">
                <a:solidFill>
                  <a:schemeClr val="bg2">
                    <a:lumMod val="75000"/>
                  </a:schemeClr>
                </a:solidFill>
                <a:latin typeface="微軟正黑體" panose="020B0604030504040204" pitchFamily="34" charset="-120"/>
                <a:ea typeface="微軟正黑體" panose="020B0604030504040204" pitchFamily="34" charset="-120"/>
              </a:rPr>
              <a:t>微軟正黑體</a:t>
            </a:r>
            <a:endParaRPr lang="en-US" altLang="zh-CN" sz="2000" spc="600"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zh-TW" altLang="en-US" sz="2000" spc="600" dirty="0">
                <a:solidFill>
                  <a:schemeClr val="bg2">
                    <a:lumMod val="75000"/>
                  </a:schemeClr>
                </a:solidFill>
                <a:latin typeface="微軟正黑體" panose="020B0604030504040204" pitchFamily="34" charset="-120"/>
                <a:ea typeface="微軟正黑體" panose="020B0604030504040204" pitchFamily="34" charset="-120"/>
              </a:rPr>
              <a:t>思源黑體</a:t>
            </a:r>
            <a:endParaRPr lang="en-US" altLang="zh-CN" sz="2000" spc="600" dirty="0">
              <a:solidFill>
                <a:schemeClr val="bg2">
                  <a:lumMod val="75000"/>
                </a:schemeClr>
              </a:solidFill>
              <a:latin typeface="微軟正黑體" panose="020B0604030504040204" pitchFamily="34" charset="-120"/>
              <a:ea typeface="微軟正黑體" panose="020B0604030504040204" pitchFamily="34" charset="-120"/>
            </a:endParaRPr>
          </a:p>
          <a:p>
            <a:pPr>
              <a:lnSpc>
                <a:spcPct val="150000"/>
              </a:lnSpc>
            </a:pPr>
            <a:r>
              <a:rPr lang="en" altLang="zh-CN" sz="2000" spc="600" dirty="0">
                <a:solidFill>
                  <a:schemeClr val="bg2">
                    <a:lumMod val="75000"/>
                  </a:schemeClr>
                </a:solidFill>
                <a:latin typeface="微軟正黑體" panose="020B0604030504040204" pitchFamily="34" charset="-120"/>
                <a:ea typeface="微軟正黑體" panose="020B0604030504040204" pitchFamily="34" charset="-120"/>
              </a:rPr>
              <a:t>Montserrat</a:t>
            </a:r>
          </a:p>
          <a:p>
            <a:pPr>
              <a:lnSpc>
                <a:spcPct val="150000"/>
              </a:lnSpc>
            </a:pPr>
            <a:endParaRPr lang="zh-CN" altLang="en-US" sz="2000" spc="600" dirty="0">
              <a:solidFill>
                <a:schemeClr val="bg2">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49321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 xmlns:a16="http://schemas.microsoft.com/office/drawing/2014/main" id="{66F0F565-4E7B-B64D-932B-33214CCD8200}"/>
              </a:ext>
            </a:extLst>
          </p:cNvPr>
          <p:cNvSpPr>
            <a:spLocks noGrp="1"/>
          </p:cNvSpPr>
          <p:nvPr>
            <p:ph type="body" sz="quarter" idx="17"/>
          </p:nvPr>
        </p:nvSpPr>
        <p:spPr/>
        <p:txBody>
          <a:bodyPr/>
          <a:lstStyle/>
          <a:p>
            <a:r>
              <a:rPr lang="zh-TW" altLang="en-US" dirty="0"/>
              <a:t>前台架構</a:t>
            </a:r>
          </a:p>
        </p:txBody>
      </p:sp>
      <p:graphicFrame>
        <p:nvGraphicFramePr>
          <p:cNvPr id="2" name="資料庫圖表 1"/>
          <p:cNvGraphicFramePr/>
          <p:nvPr>
            <p:extLst>
              <p:ext uri="{D42A27DB-BD31-4B8C-83A1-F6EECF244321}">
                <p14:modId xmlns:p14="http://schemas.microsoft.com/office/powerpoint/2010/main" val="2426467970"/>
              </p:ext>
            </p:extLst>
          </p:nvPr>
        </p:nvGraphicFramePr>
        <p:xfrm>
          <a:off x="2455035" y="207440"/>
          <a:ext cx="9500745"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字方塊 3"/>
          <p:cNvSpPr txBox="1"/>
          <p:nvPr/>
        </p:nvSpPr>
        <p:spPr>
          <a:xfrm>
            <a:off x="6860483" y="3360907"/>
            <a:ext cx="877163" cy="369332"/>
          </a:xfrm>
          <a:prstGeom prst="rect">
            <a:avLst/>
          </a:prstGeom>
          <a:noFill/>
          <a:effectLst>
            <a:outerShdw blurRad="50800" dist="38100" dir="2700000" algn="tl" rotWithShape="0">
              <a:prstClr val="black">
                <a:alpha val="13000"/>
              </a:prstClr>
            </a:outerShdw>
          </a:effectLst>
        </p:spPr>
        <p:txBody>
          <a:bodyPr wrap="none" rtlCol="0">
            <a:spAutoFit/>
          </a:bodyPr>
          <a:lstStyle/>
          <a:p>
            <a:r>
              <a:rPr lang="zh-TW" altLang="en-US" b="1" dirty="0">
                <a:solidFill>
                  <a:schemeClr val="bg2">
                    <a:lumMod val="90000"/>
                  </a:schemeClr>
                </a:solidFill>
              </a:rPr>
              <a:t>卡片</a:t>
            </a:r>
            <a:r>
              <a:rPr lang="zh-TW" altLang="en-US" b="1" dirty="0" smtClean="0">
                <a:solidFill>
                  <a:schemeClr val="bg2">
                    <a:lumMod val="90000"/>
                  </a:schemeClr>
                </a:solidFill>
              </a:rPr>
              <a:t>區</a:t>
            </a:r>
            <a:endParaRPr lang="zh-TW" altLang="en-US" b="1" dirty="0">
              <a:solidFill>
                <a:schemeClr val="bg2">
                  <a:lumMod val="90000"/>
                </a:schemeClr>
              </a:solidFill>
            </a:endParaRPr>
          </a:p>
        </p:txBody>
      </p:sp>
      <p:sp>
        <p:nvSpPr>
          <p:cNvPr id="6" name="文字方塊 5"/>
          <p:cNvSpPr txBox="1"/>
          <p:nvPr/>
        </p:nvSpPr>
        <p:spPr>
          <a:xfrm>
            <a:off x="4256497" y="4674784"/>
            <a:ext cx="877163" cy="369332"/>
          </a:xfrm>
          <a:prstGeom prst="rect">
            <a:avLst/>
          </a:prstGeom>
          <a:noFill/>
          <a:effectLst>
            <a:outerShdw blurRad="50800" dist="38100" dir="2700000" algn="tl" rotWithShape="0">
              <a:prstClr val="black">
                <a:alpha val="13000"/>
              </a:prstClr>
            </a:outerShdw>
          </a:effectLst>
        </p:spPr>
        <p:txBody>
          <a:bodyPr wrap="none" rtlCol="0">
            <a:spAutoFit/>
          </a:bodyPr>
          <a:lstStyle/>
          <a:p>
            <a:r>
              <a:rPr lang="zh-TW" altLang="en-US" b="1" dirty="0" smtClean="0">
                <a:solidFill>
                  <a:srgbClr val="FCB8D1"/>
                </a:solidFill>
              </a:rPr>
              <a:t>專案區</a:t>
            </a:r>
            <a:endParaRPr lang="zh-TW" altLang="en-US" b="1" dirty="0">
              <a:solidFill>
                <a:srgbClr val="FCB8D1"/>
              </a:solidFill>
            </a:endParaRPr>
          </a:p>
        </p:txBody>
      </p:sp>
    </p:spTree>
    <p:extLst>
      <p:ext uri="{BB962C8B-B14F-4D97-AF65-F5344CB8AC3E}">
        <p14:creationId xmlns:p14="http://schemas.microsoft.com/office/powerpoint/2010/main" val="411799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 xmlns:a16="http://schemas.microsoft.com/office/drawing/2014/main" id="{66F0F565-4E7B-B64D-932B-33214CCD8200}"/>
              </a:ext>
            </a:extLst>
          </p:cNvPr>
          <p:cNvSpPr>
            <a:spLocks noGrp="1"/>
          </p:cNvSpPr>
          <p:nvPr>
            <p:ph type="body" sz="quarter" idx="17"/>
          </p:nvPr>
        </p:nvSpPr>
        <p:spPr/>
        <p:txBody>
          <a:bodyPr/>
          <a:lstStyle/>
          <a:p>
            <a:r>
              <a:rPr lang="zh-TW" altLang="en-US" dirty="0"/>
              <a:t>前台架構</a:t>
            </a:r>
          </a:p>
        </p:txBody>
      </p:sp>
      <p:graphicFrame>
        <p:nvGraphicFramePr>
          <p:cNvPr id="3" name="資料庫圖表 2"/>
          <p:cNvGraphicFramePr/>
          <p:nvPr>
            <p:extLst>
              <p:ext uri="{D42A27DB-BD31-4B8C-83A1-F6EECF244321}">
                <p14:modId xmlns:p14="http://schemas.microsoft.com/office/powerpoint/2010/main" val="1535230642"/>
              </p:ext>
            </p:extLst>
          </p:nvPr>
        </p:nvGraphicFramePr>
        <p:xfrm>
          <a:off x="3314856" y="286439"/>
          <a:ext cx="8128000" cy="6290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29282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 xmlns:a16="http://schemas.microsoft.com/office/drawing/2014/main" id="{6E01BCDF-8591-4742-B3DC-E4FDE22BE278}"/>
              </a:ext>
            </a:extLst>
          </p:cNvPr>
          <p:cNvSpPr>
            <a:spLocks noGrp="1"/>
          </p:cNvSpPr>
          <p:nvPr>
            <p:ph type="body" sz="quarter" idx="17"/>
          </p:nvPr>
        </p:nvSpPr>
        <p:spPr>
          <a:xfrm>
            <a:off x="41664" y="1065154"/>
            <a:ext cx="1336545" cy="4727693"/>
          </a:xfrm>
        </p:spPr>
        <p:txBody>
          <a:bodyPr/>
          <a:lstStyle/>
          <a:p>
            <a:r>
              <a:rPr lang="zh-TW" altLang="en-US" dirty="0">
                <a:solidFill>
                  <a:srgbClr val="000000"/>
                </a:solidFill>
              </a:rPr>
              <a:t> </a:t>
            </a:r>
            <a:r>
              <a:rPr lang="zh-TW" altLang="en-US" dirty="0"/>
              <a:t>後台架構</a:t>
            </a:r>
            <a:endParaRPr kumimoji="1" lang="zh-TW" altLang="en-US" dirty="0"/>
          </a:p>
        </p:txBody>
      </p:sp>
      <p:graphicFrame>
        <p:nvGraphicFramePr>
          <p:cNvPr id="6" name="資料庫圖表 5"/>
          <p:cNvGraphicFramePr/>
          <p:nvPr>
            <p:extLst>
              <p:ext uri="{D42A27DB-BD31-4B8C-83A1-F6EECF244321}">
                <p14:modId xmlns:p14="http://schemas.microsoft.com/office/powerpoint/2010/main" val="3842351975"/>
              </p:ext>
            </p:extLst>
          </p:nvPr>
        </p:nvGraphicFramePr>
        <p:xfrm>
          <a:off x="4044347" y="2082353"/>
          <a:ext cx="6118556" cy="2693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40527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2022</TotalTime>
  <Words>795</Words>
  <Application>Microsoft Office PowerPoint</Application>
  <PresentationFormat>寬螢幕</PresentationFormat>
  <Paragraphs>297</Paragraphs>
  <Slides>17</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17</vt:i4>
      </vt:variant>
    </vt:vector>
  </HeadingPairs>
  <TitlesOfParts>
    <vt:vector size="29" baseType="lpstr">
      <vt:lpstr>黑体</vt:lpstr>
      <vt:lpstr>宋体</vt:lpstr>
      <vt:lpstr>华文仿宋</vt:lpstr>
      <vt:lpstr>华文楷体</vt:lpstr>
      <vt:lpstr>方正兰亭细黑_GBK</vt:lpstr>
      <vt:lpstr>微軟正黑體</vt:lpstr>
      <vt:lpstr>微軟正黑體</vt:lpstr>
      <vt:lpstr>Agency FB</vt:lpstr>
      <vt:lpstr>Arial</vt:lpstr>
      <vt:lpstr>Calibri</vt:lpstr>
      <vt:lpstr>Microsoft Himalaya</vt:lpstr>
      <vt:lpstr>Office 主题</vt:lpstr>
      <vt:lpstr>陳姿羽 張彤芸 楊沛樺 林傳為 蔡延任 林澄暉 洪禎成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粉蓝渐变艺术唯美PPT模板</dc:title>
  <dc:creator>优品PPT</dc:creator>
  <cp:keywords>http:/www.ypppt.com</cp:keywords>
  <dc:description>http://www.ypppt.com/</dc:description>
  <cp:lastModifiedBy>Windows 使用者</cp:lastModifiedBy>
  <cp:revision>167</cp:revision>
  <dcterms:created xsi:type="dcterms:W3CDTF">2016-06-12T08:00:19Z</dcterms:created>
  <dcterms:modified xsi:type="dcterms:W3CDTF">2020-01-31T10:36:02Z</dcterms:modified>
</cp:coreProperties>
</file>